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303" r:id="rId5"/>
    <p:sldId id="309" r:id="rId6"/>
    <p:sldId id="310" r:id="rId7"/>
    <p:sldId id="274" r:id="rId8"/>
    <p:sldId id="311" r:id="rId9"/>
    <p:sldId id="305" r:id="rId10"/>
  </p:sldIdLst>
  <p:sldSz cx="13817600" cy="7772400"/>
  <p:notesSz cx="6858000" cy="9144000"/>
  <p:defaultTextStyle>
    <a:defPPr>
      <a:defRPr lang="en-US"/>
    </a:defPPr>
    <a:lvl1pPr marL="0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292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586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7879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173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6466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5758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052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4344" algn="l" defTabSz="50929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D2B"/>
    <a:srgbClr val="C10065"/>
    <a:srgbClr val="CC006A"/>
    <a:srgbClr val="404140"/>
    <a:srgbClr val="DAD490"/>
    <a:srgbClr val="E1963E"/>
    <a:srgbClr val="7F7F7F"/>
    <a:srgbClr val="E57D30"/>
    <a:srgbClr val="092529"/>
    <a:srgbClr val="55A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7966EB-66C3-4C68-B7D0-1E8759E26177}" v="11" dt="2024-12-05T22:09:28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92" d="100"/>
          <a:sy n="92" d="100"/>
        </p:scale>
        <p:origin x="192" y="544"/>
      </p:cViewPr>
      <p:guideLst>
        <p:guide orient="horz" pos="2448"/>
        <p:guide pos="435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noz-Tena,Yulisa" userId="S::yulisam@colostate.edu::feeee6d6-0796-4591-a8cf-5dc982a16a52" providerId="AD" clId="Web-{8985B2A2-FC24-4684-908F-6920AA76B99E}"/>
    <pc:docChg chg="delSld">
      <pc:chgData name="Munoz-Tena,Yulisa" userId="S::yulisam@colostate.edu::feeee6d6-0796-4591-a8cf-5dc982a16a52" providerId="AD" clId="Web-{8985B2A2-FC24-4684-908F-6920AA76B99E}" dt="2023-10-18T03:54:50.640" v="0"/>
      <pc:docMkLst>
        <pc:docMk/>
      </pc:docMkLst>
      <pc:sldChg chg="del">
        <pc:chgData name="Munoz-Tena,Yulisa" userId="S::yulisam@colostate.edu::feeee6d6-0796-4591-a8cf-5dc982a16a52" providerId="AD" clId="Web-{8985B2A2-FC24-4684-908F-6920AA76B99E}" dt="2023-10-18T03:54:50.640" v="0"/>
        <pc:sldMkLst>
          <pc:docMk/>
          <pc:sldMk cId="766112044" sldId="271"/>
        </pc:sldMkLst>
      </pc:sldChg>
    </pc:docChg>
  </pc:docChgLst>
  <pc:docChgLst>
    <pc:chgData name="Munoz-Tena,Yulisa" userId="S::yulisam@colostate.edu::feeee6d6-0796-4591-a8cf-5dc982a16a52" providerId="AD" clId="Web-{339C243A-4686-4A6E-BD52-8EC08035084F}"/>
    <pc:docChg chg="modSld">
      <pc:chgData name="Munoz-Tena,Yulisa" userId="S::yulisam@colostate.edu::feeee6d6-0796-4591-a8cf-5dc982a16a52" providerId="AD" clId="Web-{339C243A-4686-4A6E-BD52-8EC08035084F}" dt="2023-10-17T17:46:39.709" v="1" actId="20577"/>
      <pc:docMkLst>
        <pc:docMk/>
      </pc:docMkLst>
      <pc:sldChg chg="modSp">
        <pc:chgData name="Munoz-Tena,Yulisa" userId="S::yulisam@colostate.edu::feeee6d6-0796-4591-a8cf-5dc982a16a52" providerId="AD" clId="Web-{339C243A-4686-4A6E-BD52-8EC08035084F}" dt="2023-10-17T17:46:39.709" v="1" actId="20577"/>
        <pc:sldMkLst>
          <pc:docMk/>
          <pc:sldMk cId="22884487" sldId="274"/>
        </pc:sldMkLst>
        <pc:spChg chg="mod">
          <ac:chgData name="Munoz-Tena,Yulisa" userId="S::yulisam@colostate.edu::feeee6d6-0796-4591-a8cf-5dc982a16a52" providerId="AD" clId="Web-{339C243A-4686-4A6E-BD52-8EC08035084F}" dt="2023-10-17T17:46:39.709" v="1" actId="20577"/>
          <ac:spMkLst>
            <pc:docMk/>
            <pc:sldMk cId="22884487" sldId="274"/>
            <ac:spMk id="3" creationId="{CA17D18B-7C81-F042-92A1-B4DF57413008}"/>
          </ac:spMkLst>
        </pc:spChg>
      </pc:sldChg>
    </pc:docChg>
  </pc:docChgLst>
  <pc:docChgLst>
    <pc:chgData name="Munoz-Tena,Yulisa" userId="S::yulisam@colostate.edu::feeee6d6-0796-4591-a8cf-5dc982a16a52" providerId="AD" clId="Web-{8C0E9C8D-5669-4AE2-8997-850C78EFF513}"/>
    <pc:docChg chg="delSld">
      <pc:chgData name="Munoz-Tena,Yulisa" userId="S::yulisam@colostate.edu::feeee6d6-0796-4591-a8cf-5dc982a16a52" providerId="AD" clId="Web-{8C0E9C8D-5669-4AE2-8997-850C78EFF513}" dt="2023-10-05T16:37:10.783" v="3"/>
      <pc:docMkLst>
        <pc:docMk/>
      </pc:docMkLst>
      <pc:sldChg chg="del">
        <pc:chgData name="Munoz-Tena,Yulisa" userId="S::yulisam@colostate.edu::feeee6d6-0796-4591-a8cf-5dc982a16a52" providerId="AD" clId="Web-{8C0E9C8D-5669-4AE2-8997-850C78EFF513}" dt="2023-10-05T16:36:50.970" v="0"/>
        <pc:sldMkLst>
          <pc:docMk/>
          <pc:sldMk cId="1036584452" sldId="300"/>
        </pc:sldMkLst>
      </pc:sldChg>
      <pc:sldChg chg="del">
        <pc:chgData name="Munoz-Tena,Yulisa" userId="S::yulisam@colostate.edu::feeee6d6-0796-4591-a8cf-5dc982a16a52" providerId="AD" clId="Web-{8C0E9C8D-5669-4AE2-8997-850C78EFF513}" dt="2023-10-05T16:37:10.783" v="3"/>
        <pc:sldMkLst>
          <pc:docMk/>
          <pc:sldMk cId="472320801" sldId="308"/>
        </pc:sldMkLst>
      </pc:sldChg>
      <pc:sldChg chg="del">
        <pc:chgData name="Munoz-Tena,Yulisa" userId="S::yulisam@colostate.edu::feeee6d6-0796-4591-a8cf-5dc982a16a52" providerId="AD" clId="Web-{8C0E9C8D-5669-4AE2-8997-850C78EFF513}" dt="2023-10-05T16:37:00.814" v="1"/>
        <pc:sldMkLst>
          <pc:docMk/>
          <pc:sldMk cId="4134673707" sldId="310"/>
        </pc:sldMkLst>
      </pc:sldChg>
      <pc:sldChg chg="del">
        <pc:chgData name="Munoz-Tena,Yulisa" userId="S::yulisam@colostate.edu::feeee6d6-0796-4591-a8cf-5dc982a16a52" providerId="AD" clId="Web-{8C0E9C8D-5669-4AE2-8997-850C78EFF513}" dt="2023-10-05T16:37:05.361" v="2"/>
        <pc:sldMkLst>
          <pc:docMk/>
          <pc:sldMk cId="3770421563" sldId="312"/>
        </pc:sldMkLst>
      </pc:sldChg>
    </pc:docChg>
  </pc:docChgLst>
  <pc:docChgLst>
    <pc:chgData name="Ruiz,Angel" userId="S::legnar@colostate.edu::c257f737-3375-4cf7-86fc-9c689a663b22" providerId="AD" clId="Web-{FE7966EB-66C3-4C68-B7D0-1E8759E26177}"/>
    <pc:docChg chg="modSld">
      <pc:chgData name="Ruiz,Angel" userId="S::legnar@colostate.edu::c257f737-3375-4cf7-86fc-9c689a663b22" providerId="AD" clId="Web-{FE7966EB-66C3-4C68-B7D0-1E8759E26177}" dt="2024-12-05T22:09:28.347" v="10" actId="20577"/>
      <pc:docMkLst>
        <pc:docMk/>
      </pc:docMkLst>
      <pc:sldChg chg="modSp">
        <pc:chgData name="Ruiz,Angel" userId="S::legnar@colostate.edu::c257f737-3375-4cf7-86fc-9c689a663b22" providerId="AD" clId="Web-{FE7966EB-66C3-4C68-B7D0-1E8759E26177}" dt="2024-12-05T22:09:28.347" v="10" actId="20577"/>
        <pc:sldMkLst>
          <pc:docMk/>
          <pc:sldMk cId="22884487" sldId="274"/>
        </pc:sldMkLst>
        <pc:spChg chg="mod">
          <ac:chgData name="Ruiz,Angel" userId="S::legnar@colostate.edu::c257f737-3375-4cf7-86fc-9c689a663b22" providerId="AD" clId="Web-{FE7966EB-66C3-4C68-B7D0-1E8759E26177}" dt="2024-12-05T22:09:28.347" v="10" actId="20577"/>
          <ac:spMkLst>
            <pc:docMk/>
            <pc:sldMk cId="22884487" sldId="274"/>
            <ac:spMk id="3" creationId="{CA17D18B-7C81-F042-92A1-B4DF57413008}"/>
          </ac:spMkLst>
        </pc:spChg>
      </pc:sldChg>
    </pc:docChg>
  </pc:docChgLst>
  <pc:docChgLst>
    <pc:chgData name="Ruiz,Angel" userId="c257f737-3375-4cf7-86fc-9c689a663b22" providerId="ADAL" clId="{65F0F8F4-F403-5748-8B23-4505F0311DA1}"/>
    <pc:docChg chg="modSld">
      <pc:chgData name="Ruiz,Angel" userId="c257f737-3375-4cf7-86fc-9c689a663b22" providerId="ADAL" clId="{65F0F8F4-F403-5748-8B23-4505F0311DA1}" dt="2024-09-26T19:47:11.541" v="1" actId="20577"/>
      <pc:docMkLst>
        <pc:docMk/>
      </pc:docMkLst>
      <pc:sldChg chg="modSp mod">
        <pc:chgData name="Ruiz,Angel" userId="c257f737-3375-4cf7-86fc-9c689a663b22" providerId="ADAL" clId="{65F0F8F4-F403-5748-8B23-4505F0311DA1}" dt="2024-09-26T19:47:11.541" v="1" actId="20577"/>
        <pc:sldMkLst>
          <pc:docMk/>
          <pc:sldMk cId="1458084274" sldId="303"/>
        </pc:sldMkLst>
        <pc:spChg chg="mod">
          <ac:chgData name="Ruiz,Angel" userId="c257f737-3375-4cf7-86fc-9c689a663b22" providerId="ADAL" clId="{65F0F8F4-F403-5748-8B23-4505F0311DA1}" dt="2024-09-26T19:47:11.541" v="1" actId="20577"/>
          <ac:spMkLst>
            <pc:docMk/>
            <pc:sldMk cId="1458084274" sldId="303"/>
            <ac:spMk id="2" creationId="{00000000-0000-0000-0000-000000000000}"/>
          </ac:spMkLst>
        </pc:spChg>
      </pc:sldChg>
    </pc:docChg>
  </pc:docChgLst>
  <pc:docChgLst>
    <pc:chgData name="Ruiz,Angel" userId="S::legnar@colostate.edu::c257f737-3375-4cf7-86fc-9c689a663b22" providerId="AD" clId="Web-{54B47356-6EDE-4B4F-8A8E-82D19A5E1358}"/>
    <pc:docChg chg="sldOrd">
      <pc:chgData name="Ruiz,Angel" userId="S::legnar@colostate.edu::c257f737-3375-4cf7-86fc-9c689a663b22" providerId="AD" clId="Web-{54B47356-6EDE-4B4F-8A8E-82D19A5E1358}" dt="2023-12-04T23:27:31.127" v="1"/>
      <pc:docMkLst>
        <pc:docMk/>
      </pc:docMkLst>
      <pc:sldChg chg="ord">
        <pc:chgData name="Ruiz,Angel" userId="S::legnar@colostate.edu::c257f737-3375-4cf7-86fc-9c689a663b22" providerId="AD" clId="Web-{54B47356-6EDE-4B4F-8A8E-82D19A5E1358}" dt="2023-12-04T23:27:31.127" v="1"/>
        <pc:sldMkLst>
          <pc:docMk/>
          <pc:sldMk cId="22884487" sldId="274"/>
        </pc:sldMkLst>
      </pc:sldChg>
    </pc:docChg>
  </pc:docChgLst>
  <pc:docChgLst>
    <pc:chgData name="Ruiz,Angel" userId="S::legnar@colostate.edu::c257f737-3375-4cf7-86fc-9c689a663b22" providerId="AD" clId="Web-{B2EAB030-1A9A-4C43-8A6A-354C6CC321BA}"/>
    <pc:docChg chg="modSld">
      <pc:chgData name="Ruiz,Angel" userId="S::legnar@colostate.edu::c257f737-3375-4cf7-86fc-9c689a663b22" providerId="AD" clId="Web-{B2EAB030-1A9A-4C43-8A6A-354C6CC321BA}" dt="2024-11-20T17:32:06.368" v="10" actId="20577"/>
      <pc:docMkLst>
        <pc:docMk/>
      </pc:docMkLst>
      <pc:sldChg chg="modSp">
        <pc:chgData name="Ruiz,Angel" userId="S::legnar@colostate.edu::c257f737-3375-4cf7-86fc-9c689a663b22" providerId="AD" clId="Web-{B2EAB030-1A9A-4C43-8A6A-354C6CC321BA}" dt="2024-11-20T17:32:06.368" v="10" actId="20577"/>
        <pc:sldMkLst>
          <pc:docMk/>
          <pc:sldMk cId="3968199293" sldId="311"/>
        </pc:sldMkLst>
        <pc:spChg chg="mod">
          <ac:chgData name="Ruiz,Angel" userId="S::legnar@colostate.edu::c257f737-3375-4cf7-86fc-9c689a663b22" providerId="AD" clId="Web-{B2EAB030-1A9A-4C43-8A6A-354C6CC321BA}" dt="2024-11-20T17:32:06.368" v="10" actId="20577"/>
          <ac:spMkLst>
            <pc:docMk/>
            <pc:sldMk cId="3968199293" sldId="311"/>
            <ac:spMk id="3" creationId="{DB1FD5A9-8882-6098-EE1D-1B8E5A3E78D2}"/>
          </ac:spMkLst>
        </pc:spChg>
      </pc:sldChg>
    </pc:docChg>
  </pc:docChgLst>
  <pc:docChgLst>
    <pc:chgData name="Munoz-Tena,Yulisa" userId="S::yulisam@colostate.edu::feeee6d6-0796-4591-a8cf-5dc982a16a52" providerId="AD" clId="Web-{163660C1-A911-485F-AF5F-02E3B64657BB}"/>
    <pc:docChg chg="modSld sldOrd">
      <pc:chgData name="Munoz-Tena,Yulisa" userId="S::yulisam@colostate.edu::feeee6d6-0796-4591-a8cf-5dc982a16a52" providerId="AD" clId="Web-{163660C1-A911-485F-AF5F-02E3B64657BB}" dt="2023-10-05T20:58:23.381" v="7"/>
      <pc:docMkLst>
        <pc:docMk/>
      </pc:docMkLst>
      <pc:sldChg chg="addSp delSp modSp">
        <pc:chgData name="Munoz-Tena,Yulisa" userId="S::yulisam@colostate.edu::feeee6d6-0796-4591-a8cf-5dc982a16a52" providerId="AD" clId="Web-{163660C1-A911-485F-AF5F-02E3B64657BB}" dt="2023-10-05T20:58:04.412" v="6" actId="1076"/>
        <pc:sldMkLst>
          <pc:docMk/>
          <pc:sldMk cId="766112044" sldId="271"/>
        </pc:sldMkLst>
        <pc:spChg chg="del mod">
          <ac:chgData name="Munoz-Tena,Yulisa" userId="S::yulisam@colostate.edu::feeee6d6-0796-4591-a8cf-5dc982a16a52" providerId="AD" clId="Web-{163660C1-A911-485F-AF5F-02E3B64657BB}" dt="2023-10-05T20:57:50.646" v="2"/>
          <ac:spMkLst>
            <pc:docMk/>
            <pc:sldMk cId="766112044" sldId="271"/>
            <ac:spMk id="2" creationId="{00000000-0000-0000-0000-000000000000}"/>
          </ac:spMkLst>
        </pc:spChg>
        <pc:spChg chg="add del mod">
          <ac:chgData name="Munoz-Tena,Yulisa" userId="S::yulisam@colostate.edu::feeee6d6-0796-4591-a8cf-5dc982a16a52" providerId="AD" clId="Web-{163660C1-A911-485F-AF5F-02E3B64657BB}" dt="2023-10-05T20:57:56.771" v="3"/>
          <ac:spMkLst>
            <pc:docMk/>
            <pc:sldMk cId="766112044" sldId="271"/>
            <ac:spMk id="5" creationId="{D0CF5990-6DC6-279F-A6E3-A895A49CEA6F}"/>
          </ac:spMkLst>
        </pc:spChg>
        <pc:picChg chg="mod">
          <ac:chgData name="Munoz-Tena,Yulisa" userId="S::yulisam@colostate.edu::feeee6d6-0796-4591-a8cf-5dc982a16a52" providerId="AD" clId="Web-{163660C1-A911-485F-AF5F-02E3B64657BB}" dt="2023-10-05T20:58:04.412" v="6" actId="1076"/>
          <ac:picMkLst>
            <pc:docMk/>
            <pc:sldMk cId="766112044" sldId="271"/>
            <ac:picMk id="4" creationId="{44D2F0B7-F335-7343-3E23-562F9F35280D}"/>
          </ac:picMkLst>
        </pc:picChg>
      </pc:sldChg>
      <pc:sldChg chg="ord">
        <pc:chgData name="Munoz-Tena,Yulisa" userId="S::yulisam@colostate.edu::feeee6d6-0796-4591-a8cf-5dc982a16a52" providerId="AD" clId="Web-{163660C1-A911-485F-AF5F-02E3B64657BB}" dt="2023-10-05T20:57:43.287" v="0"/>
        <pc:sldMkLst>
          <pc:docMk/>
          <pc:sldMk cId="22884487" sldId="274"/>
        </pc:sldMkLst>
      </pc:sldChg>
      <pc:sldChg chg="ord">
        <pc:chgData name="Munoz-Tena,Yulisa" userId="S::yulisam@colostate.edu::feeee6d6-0796-4591-a8cf-5dc982a16a52" providerId="AD" clId="Web-{163660C1-A911-485F-AF5F-02E3B64657BB}" dt="2023-10-05T20:58:23.381" v="7"/>
        <pc:sldMkLst>
          <pc:docMk/>
          <pc:sldMk cId="3087510177" sldId="309"/>
        </pc:sldMkLst>
      </pc:sldChg>
    </pc:docChg>
  </pc:docChgLst>
  <pc:docChgLst>
    <pc:chgData name="Munoz-Tena,Yulisa" userId="S::yulisam@colostate.edu::feeee6d6-0796-4591-a8cf-5dc982a16a52" providerId="AD" clId="Web-{264E02E9-B01E-4FC5-A63D-0CA13A67DADD}"/>
    <pc:docChg chg="delSld modSld sldOrd">
      <pc:chgData name="Munoz-Tena,Yulisa" userId="S::yulisam@colostate.edu::feeee6d6-0796-4591-a8cf-5dc982a16a52" providerId="AD" clId="Web-{264E02E9-B01E-4FC5-A63D-0CA13A67DADD}" dt="2023-10-05T19:46:57.499" v="101" actId="20577"/>
      <pc:docMkLst>
        <pc:docMk/>
      </pc:docMkLst>
      <pc:sldChg chg="ord">
        <pc:chgData name="Munoz-Tena,Yulisa" userId="S::yulisam@colostate.edu::feeee6d6-0796-4591-a8cf-5dc982a16a52" providerId="AD" clId="Web-{264E02E9-B01E-4FC5-A63D-0CA13A67DADD}" dt="2023-10-05T19:43:04.916" v="70"/>
        <pc:sldMkLst>
          <pc:docMk/>
          <pc:sldMk cId="766112044" sldId="271"/>
        </pc:sldMkLst>
      </pc:sldChg>
      <pc:sldChg chg="modSp ord">
        <pc:chgData name="Munoz-Tena,Yulisa" userId="S::yulisam@colostate.edu::feeee6d6-0796-4591-a8cf-5dc982a16a52" providerId="AD" clId="Web-{264E02E9-B01E-4FC5-A63D-0CA13A67DADD}" dt="2023-10-05T19:46:57.499" v="101" actId="20577"/>
        <pc:sldMkLst>
          <pc:docMk/>
          <pc:sldMk cId="22884487" sldId="274"/>
        </pc:sldMkLst>
        <pc:spChg chg="mod">
          <ac:chgData name="Munoz-Tena,Yulisa" userId="S::yulisam@colostate.edu::feeee6d6-0796-4591-a8cf-5dc982a16a52" providerId="AD" clId="Web-{264E02E9-B01E-4FC5-A63D-0CA13A67DADD}" dt="2023-10-05T19:46:37.108" v="97" actId="20577"/>
          <ac:spMkLst>
            <pc:docMk/>
            <pc:sldMk cId="22884487" sldId="274"/>
            <ac:spMk id="2" creationId="{00000000-0000-0000-0000-000000000000}"/>
          </ac:spMkLst>
        </pc:spChg>
        <pc:spChg chg="mod">
          <ac:chgData name="Munoz-Tena,Yulisa" userId="S::yulisam@colostate.edu::feeee6d6-0796-4591-a8cf-5dc982a16a52" providerId="AD" clId="Web-{264E02E9-B01E-4FC5-A63D-0CA13A67DADD}" dt="2023-10-05T19:46:57.499" v="101" actId="20577"/>
          <ac:spMkLst>
            <pc:docMk/>
            <pc:sldMk cId="22884487" sldId="274"/>
            <ac:spMk id="3" creationId="{CA17D18B-7C81-F042-92A1-B4DF57413008}"/>
          </ac:spMkLst>
        </pc:spChg>
      </pc:sldChg>
      <pc:sldChg chg="del">
        <pc:chgData name="Munoz-Tena,Yulisa" userId="S::yulisam@colostate.edu::feeee6d6-0796-4591-a8cf-5dc982a16a52" providerId="AD" clId="Web-{264E02E9-B01E-4FC5-A63D-0CA13A67DADD}" dt="2023-10-05T19:37:06.706" v="2"/>
        <pc:sldMkLst>
          <pc:docMk/>
          <pc:sldMk cId="3822746915" sldId="306"/>
        </pc:sldMkLst>
      </pc:sldChg>
      <pc:sldChg chg="modSp del">
        <pc:chgData name="Munoz-Tena,Yulisa" userId="S::yulisam@colostate.edu::feeee6d6-0796-4591-a8cf-5dc982a16a52" providerId="AD" clId="Web-{264E02E9-B01E-4FC5-A63D-0CA13A67DADD}" dt="2023-10-05T19:42:54.322" v="69"/>
        <pc:sldMkLst>
          <pc:docMk/>
          <pc:sldMk cId="3923938712" sldId="307"/>
        </pc:sldMkLst>
        <pc:spChg chg="mod">
          <ac:chgData name="Munoz-Tena,Yulisa" userId="S::yulisam@colostate.edu::feeee6d6-0796-4591-a8cf-5dc982a16a52" providerId="AD" clId="Web-{264E02E9-B01E-4FC5-A63D-0CA13A67DADD}" dt="2023-10-05T19:37:41.613" v="3" actId="20577"/>
          <ac:spMkLst>
            <pc:docMk/>
            <pc:sldMk cId="3923938712" sldId="307"/>
            <ac:spMk id="3" creationId="{CA17D18B-7C81-F042-92A1-B4DF57413008}"/>
          </ac:spMkLst>
        </pc:spChg>
      </pc:sldChg>
      <pc:sldChg chg="modSp">
        <pc:chgData name="Munoz-Tena,Yulisa" userId="S::yulisam@colostate.edu::feeee6d6-0796-4591-a8cf-5dc982a16a52" providerId="AD" clId="Web-{264E02E9-B01E-4FC5-A63D-0CA13A67DADD}" dt="2023-10-05T19:43:39.323" v="94" actId="20577"/>
        <pc:sldMkLst>
          <pc:docMk/>
          <pc:sldMk cId="3087510177" sldId="309"/>
        </pc:sldMkLst>
        <pc:spChg chg="mod">
          <ac:chgData name="Munoz-Tena,Yulisa" userId="S::yulisam@colostate.edu::feeee6d6-0796-4591-a8cf-5dc982a16a52" providerId="AD" clId="Web-{264E02E9-B01E-4FC5-A63D-0CA13A67DADD}" dt="2023-10-05T19:42:43.932" v="68" actId="20577"/>
          <ac:spMkLst>
            <pc:docMk/>
            <pc:sldMk cId="3087510177" sldId="309"/>
            <ac:spMk id="2" creationId="{00000000-0000-0000-0000-000000000000}"/>
          </ac:spMkLst>
        </pc:spChg>
        <pc:spChg chg="mod">
          <ac:chgData name="Munoz-Tena,Yulisa" userId="S::yulisam@colostate.edu::feeee6d6-0796-4591-a8cf-5dc982a16a52" providerId="AD" clId="Web-{264E02E9-B01E-4FC5-A63D-0CA13A67DADD}" dt="2023-10-05T19:43:39.323" v="94" actId="20577"/>
          <ac:spMkLst>
            <pc:docMk/>
            <pc:sldMk cId="3087510177" sldId="309"/>
            <ac:spMk id="3" creationId="{00000000-0000-0000-0000-000000000000}"/>
          </ac:spMkLst>
        </pc:spChg>
      </pc:sldChg>
    </pc:docChg>
  </pc:docChgLst>
  <pc:docChgLst>
    <pc:chgData name="Ruiz,Angel" userId="S::legnar@colostate.edu::c257f737-3375-4cf7-86fc-9c689a663b22" providerId="AD" clId="Web-{FEC50A22-BB60-4EFD-9B63-11840C54D048}"/>
    <pc:docChg chg="addSld delSld modSld">
      <pc:chgData name="Ruiz,Angel" userId="S::legnar@colostate.edu::c257f737-3375-4cf7-86fc-9c689a663b22" providerId="AD" clId="Web-{FEC50A22-BB60-4EFD-9B63-11840C54D048}" dt="2024-11-19T19:00:13.978" v="14"/>
      <pc:docMkLst>
        <pc:docMk/>
      </pc:docMkLst>
      <pc:sldChg chg="del">
        <pc:chgData name="Ruiz,Angel" userId="S::legnar@colostate.edu::c257f737-3375-4cf7-86fc-9c689a663b22" providerId="AD" clId="Web-{FEC50A22-BB60-4EFD-9B63-11840C54D048}" dt="2024-11-19T18:13:39.435" v="0"/>
        <pc:sldMkLst>
          <pc:docMk/>
          <pc:sldMk cId="2928307924" sldId="302"/>
        </pc:sldMkLst>
      </pc:sldChg>
      <pc:sldChg chg="addSp delSp modSp new">
        <pc:chgData name="Ruiz,Angel" userId="S::legnar@colostate.edu::c257f737-3375-4cf7-86fc-9c689a663b22" providerId="AD" clId="Web-{FEC50A22-BB60-4EFD-9B63-11840C54D048}" dt="2024-11-19T18:47:41.764" v="12" actId="14100"/>
        <pc:sldMkLst>
          <pc:docMk/>
          <pc:sldMk cId="192733005" sldId="310"/>
        </pc:sldMkLst>
        <pc:spChg chg="del mod">
          <ac:chgData name="Ruiz,Angel" userId="S::legnar@colostate.edu::c257f737-3375-4cf7-86fc-9c689a663b22" providerId="AD" clId="Web-{FEC50A22-BB60-4EFD-9B63-11840C54D048}" dt="2024-11-19T18:46:31.296" v="8"/>
          <ac:spMkLst>
            <pc:docMk/>
            <pc:sldMk cId="192733005" sldId="310"/>
            <ac:spMk id="2" creationId="{2597128C-1CD6-506E-CCB4-54C724297418}"/>
          </ac:spMkLst>
        </pc:spChg>
        <pc:spChg chg="del mod">
          <ac:chgData name="Ruiz,Angel" userId="S::legnar@colostate.edu::c257f737-3375-4cf7-86fc-9c689a663b22" providerId="AD" clId="Web-{FEC50A22-BB60-4EFD-9B63-11840C54D048}" dt="2024-11-19T18:46:37.061" v="10"/>
          <ac:spMkLst>
            <pc:docMk/>
            <pc:sldMk cId="192733005" sldId="310"/>
            <ac:spMk id="3" creationId="{295BFB18-703A-C38B-6CE4-2E2230E189DB}"/>
          </ac:spMkLst>
        </pc:spChg>
        <pc:picChg chg="add mod">
          <ac:chgData name="Ruiz,Angel" userId="S::legnar@colostate.edu::c257f737-3375-4cf7-86fc-9c689a663b22" providerId="AD" clId="Web-{FEC50A22-BB60-4EFD-9B63-11840C54D048}" dt="2024-11-19T18:47:41.764" v="12" actId="14100"/>
          <ac:picMkLst>
            <pc:docMk/>
            <pc:sldMk cId="192733005" sldId="310"/>
            <ac:picMk id="4" creationId="{65E2DABD-B1CF-051D-A229-05951A248B24}"/>
          </ac:picMkLst>
        </pc:picChg>
      </pc:sldChg>
      <pc:sldChg chg="new del">
        <pc:chgData name="Ruiz,Angel" userId="S::legnar@colostate.edu::c257f737-3375-4cf7-86fc-9c689a663b22" providerId="AD" clId="Web-{FEC50A22-BB60-4EFD-9B63-11840C54D048}" dt="2024-11-19T19:00:13.978" v="14"/>
        <pc:sldMkLst>
          <pc:docMk/>
          <pc:sldMk cId="3266171301" sldId="311"/>
        </pc:sldMkLst>
      </pc:sldChg>
    </pc:docChg>
  </pc:docChgLst>
  <pc:docChgLst>
    <pc:chgData name="Ruiz,Angel" userId="c257f737-3375-4cf7-86fc-9c689a663b22" providerId="ADAL" clId="{2BDD6C20-9458-064C-84E2-FA43FBC00266}"/>
    <pc:docChg chg="custSel modSld">
      <pc:chgData name="Ruiz,Angel" userId="c257f737-3375-4cf7-86fc-9c689a663b22" providerId="ADAL" clId="{2BDD6C20-9458-064C-84E2-FA43FBC00266}" dt="2024-11-20T19:58:32.917" v="5" actId="1076"/>
      <pc:docMkLst>
        <pc:docMk/>
      </pc:docMkLst>
      <pc:sldChg chg="addSp delSp modSp mod modAnim">
        <pc:chgData name="Ruiz,Angel" userId="c257f737-3375-4cf7-86fc-9c689a663b22" providerId="ADAL" clId="{2BDD6C20-9458-064C-84E2-FA43FBC00266}" dt="2024-11-20T19:58:32.917" v="5" actId="1076"/>
        <pc:sldMkLst>
          <pc:docMk/>
          <pc:sldMk cId="192733005" sldId="310"/>
        </pc:sldMkLst>
        <pc:picChg chg="add mod">
          <ac:chgData name="Ruiz,Angel" userId="c257f737-3375-4cf7-86fc-9c689a663b22" providerId="ADAL" clId="{2BDD6C20-9458-064C-84E2-FA43FBC00266}" dt="2024-11-20T19:58:32.917" v="5" actId="1076"/>
          <ac:picMkLst>
            <pc:docMk/>
            <pc:sldMk cId="192733005" sldId="310"/>
            <ac:picMk id="2" creationId="{691220EC-95E0-86AB-F510-0AE568ACB126}"/>
          </ac:picMkLst>
        </pc:picChg>
        <pc:picChg chg="del">
          <ac:chgData name="Ruiz,Angel" userId="c257f737-3375-4cf7-86fc-9c689a663b22" providerId="ADAL" clId="{2BDD6C20-9458-064C-84E2-FA43FBC00266}" dt="2024-11-20T19:55:59.439" v="0" actId="478"/>
          <ac:picMkLst>
            <pc:docMk/>
            <pc:sldMk cId="192733005" sldId="310"/>
            <ac:picMk id="4" creationId="{65E2DABD-B1CF-051D-A229-05951A248B24}"/>
          </ac:picMkLst>
        </pc:picChg>
      </pc:sldChg>
    </pc:docChg>
  </pc:docChgLst>
  <pc:docChgLst>
    <pc:chgData name="Ruiz,Angel" userId="S::legnar@colostate.edu::c257f737-3375-4cf7-86fc-9c689a663b22" providerId="AD" clId="Web-{2CE6D534-661F-4B15-8AC7-25E541E7D473}"/>
    <pc:docChg chg="addSld modSld">
      <pc:chgData name="Ruiz,Angel" userId="S::legnar@colostate.edu::c257f737-3375-4cf7-86fc-9c689a663b22" providerId="AD" clId="Web-{2CE6D534-661F-4B15-8AC7-25E541E7D473}" dt="2024-11-19T19:17:50.107" v="90" actId="20577"/>
      <pc:docMkLst>
        <pc:docMk/>
      </pc:docMkLst>
      <pc:sldChg chg="modSp">
        <pc:chgData name="Ruiz,Angel" userId="S::legnar@colostate.edu::c257f737-3375-4cf7-86fc-9c689a663b22" providerId="AD" clId="Web-{2CE6D534-661F-4B15-8AC7-25E541E7D473}" dt="2024-11-19T19:15:56.310" v="2" actId="20577"/>
        <pc:sldMkLst>
          <pc:docMk/>
          <pc:sldMk cId="22884487" sldId="274"/>
        </pc:sldMkLst>
        <pc:spChg chg="mod">
          <ac:chgData name="Ruiz,Angel" userId="S::legnar@colostate.edu::c257f737-3375-4cf7-86fc-9c689a663b22" providerId="AD" clId="Web-{2CE6D534-661F-4B15-8AC7-25E541E7D473}" dt="2024-11-19T19:15:56.310" v="2" actId="20577"/>
          <ac:spMkLst>
            <pc:docMk/>
            <pc:sldMk cId="22884487" sldId="274"/>
            <ac:spMk id="3" creationId="{CA17D18B-7C81-F042-92A1-B4DF57413008}"/>
          </ac:spMkLst>
        </pc:spChg>
      </pc:sldChg>
      <pc:sldChg chg="addSp modSp new">
        <pc:chgData name="Ruiz,Angel" userId="S::legnar@colostate.edu::c257f737-3375-4cf7-86fc-9c689a663b22" providerId="AD" clId="Web-{2CE6D534-661F-4B15-8AC7-25E541E7D473}" dt="2024-11-19T19:17:50.107" v="90" actId="20577"/>
        <pc:sldMkLst>
          <pc:docMk/>
          <pc:sldMk cId="3968199293" sldId="311"/>
        </pc:sldMkLst>
        <pc:spChg chg="mod">
          <ac:chgData name="Ruiz,Angel" userId="S::legnar@colostate.edu::c257f737-3375-4cf7-86fc-9c689a663b22" providerId="AD" clId="Web-{2CE6D534-661F-4B15-8AC7-25E541E7D473}" dt="2024-11-19T19:17:12.123" v="46" actId="20577"/>
          <ac:spMkLst>
            <pc:docMk/>
            <pc:sldMk cId="3968199293" sldId="311"/>
            <ac:spMk id="2" creationId="{04A1ACF3-7E72-492D-B415-84C17B800BB1}"/>
          </ac:spMkLst>
        </pc:spChg>
        <pc:spChg chg="add mod">
          <ac:chgData name="Ruiz,Angel" userId="S::legnar@colostate.edu::c257f737-3375-4cf7-86fc-9c689a663b22" providerId="AD" clId="Web-{2CE6D534-661F-4B15-8AC7-25E541E7D473}" dt="2024-11-19T19:17:50.107" v="90" actId="20577"/>
          <ac:spMkLst>
            <pc:docMk/>
            <pc:sldMk cId="3968199293" sldId="311"/>
            <ac:spMk id="3" creationId="{DB1FD5A9-8882-6098-EE1D-1B8E5A3E78D2}"/>
          </ac:spMkLst>
        </pc:spChg>
      </pc:sldChg>
    </pc:docChg>
  </pc:docChgLst>
  <pc:docChgLst>
    <pc:chgData name="Ruiz,Angel" userId="S::legnar@colostate.edu::c257f737-3375-4cf7-86fc-9c689a663b22" providerId="AD" clId="Web-{2AE3945C-E485-49A1-8103-597478D76344}"/>
    <pc:docChg chg="modSld">
      <pc:chgData name="Ruiz,Angel" userId="S::legnar@colostate.edu::c257f737-3375-4cf7-86fc-9c689a663b22" providerId="AD" clId="Web-{2AE3945C-E485-49A1-8103-597478D76344}" dt="2023-10-05T21:02:56.299" v="74" actId="20577"/>
      <pc:docMkLst>
        <pc:docMk/>
      </pc:docMkLst>
      <pc:sldChg chg="modSp">
        <pc:chgData name="Ruiz,Angel" userId="S::legnar@colostate.edu::c257f737-3375-4cf7-86fc-9c689a663b22" providerId="AD" clId="Web-{2AE3945C-E485-49A1-8103-597478D76344}" dt="2023-10-05T21:02:56.299" v="74" actId="20577"/>
        <pc:sldMkLst>
          <pc:docMk/>
          <pc:sldMk cId="3087510177" sldId="309"/>
        </pc:sldMkLst>
        <pc:spChg chg="mod">
          <ac:chgData name="Ruiz,Angel" userId="S::legnar@colostate.edu::c257f737-3375-4cf7-86fc-9c689a663b22" providerId="AD" clId="Web-{2AE3945C-E485-49A1-8103-597478D76344}" dt="2023-10-05T21:02:56.299" v="74" actId="20577"/>
          <ac:spMkLst>
            <pc:docMk/>
            <pc:sldMk cId="3087510177" sldId="309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E51A5-B478-1E40-8CBB-0DAA8831E99D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AD578-DED7-9640-8F31-2B6A02B2A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78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D587F-861E-6740-9643-E3DDAE89B8D6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32F50-0B60-B34B-8422-4E195A5AE2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4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en Dots CS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6" r="52955" b="10580"/>
          <a:stretch/>
        </p:blipFill>
        <p:spPr>
          <a:xfrm>
            <a:off x="7816145" y="1"/>
            <a:ext cx="6001456" cy="77724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28075" y="2695562"/>
            <a:ext cx="12561453" cy="1949512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 of Presentation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8074" y="5369311"/>
            <a:ext cx="12561452" cy="472185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err="1"/>
              <a:t>Subheadline</a:t>
            </a:r>
            <a:r>
              <a:rPr lang="en-US"/>
              <a:t>, name or date goes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882" y="6733969"/>
            <a:ext cx="3520440" cy="7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3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en Dots UnitI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6" r="52955" b="10580"/>
          <a:stretch/>
        </p:blipFill>
        <p:spPr>
          <a:xfrm>
            <a:off x="7816145" y="1"/>
            <a:ext cx="6001456" cy="7772400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28075" y="2695562"/>
            <a:ext cx="12561453" cy="1949512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 of Presentation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8074" y="5369311"/>
            <a:ext cx="12561452" cy="472185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err="1"/>
              <a:t>Subheadline</a:t>
            </a:r>
            <a:r>
              <a:rPr lang="en-US"/>
              <a:t>, name or date goes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86681" y="6869532"/>
            <a:ext cx="3202843" cy="51206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Unit Identifier here (.</a:t>
            </a:r>
            <a:r>
              <a:rPr lang="en-US" err="1"/>
              <a:t>png</a:t>
            </a:r>
            <a:r>
              <a:rPr lang="en-US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5786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en Ram CS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10" r="30639" b="6933"/>
          <a:stretch/>
        </p:blipFill>
        <p:spPr>
          <a:xfrm>
            <a:off x="6937515" y="-1"/>
            <a:ext cx="6880085" cy="7772401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28075" y="2695562"/>
            <a:ext cx="12561453" cy="1949512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 of Presentation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8074" y="5369311"/>
            <a:ext cx="12561452" cy="472185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err="1"/>
              <a:t>Subheadline</a:t>
            </a:r>
            <a:r>
              <a:rPr lang="en-US"/>
              <a:t>, name or date goes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882" y="6733969"/>
            <a:ext cx="3520440" cy="7874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Green Ram UnitI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hqprint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10" r="30639" b="6933"/>
          <a:stretch/>
        </p:blipFill>
        <p:spPr>
          <a:xfrm>
            <a:off x="6937515" y="-1"/>
            <a:ext cx="6880085" cy="7772401"/>
          </a:xfrm>
          <a:prstGeom prst="rect">
            <a:avLst/>
          </a:prstGeom>
        </p:spPr>
      </p:pic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28075" y="2695562"/>
            <a:ext cx="12561453" cy="1949512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 of Presentation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628074" y="5369311"/>
            <a:ext cx="12561452" cy="472185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err="1"/>
              <a:t>Subheadline</a:t>
            </a:r>
            <a:r>
              <a:rPr lang="en-US"/>
              <a:t>, name or date goes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9986681" y="6869532"/>
            <a:ext cx="3202843" cy="51206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 Unit Identifier here (.</a:t>
            </a:r>
            <a:r>
              <a:rPr lang="en-US" err="1"/>
              <a:t>png</a:t>
            </a:r>
            <a:r>
              <a:rPr lang="en-US"/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 C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-1349192" y="1236134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/>
          </a:p>
        </p:txBody>
      </p:sp>
      <p:sp>
        <p:nvSpPr>
          <p:cNvPr id="3" name="TextBox 2"/>
          <p:cNvSpPr txBox="1"/>
          <p:nvPr userDrawn="1"/>
        </p:nvSpPr>
        <p:spPr>
          <a:xfrm>
            <a:off x="-2093575" y="-474133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/>
          </a:p>
        </p:txBody>
      </p:sp>
      <p:sp>
        <p:nvSpPr>
          <p:cNvPr id="5" name="TextBox 4"/>
          <p:cNvSpPr txBox="1"/>
          <p:nvPr userDrawn="1"/>
        </p:nvSpPr>
        <p:spPr>
          <a:xfrm>
            <a:off x="-2186621" y="-795867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28075" y="2695562"/>
            <a:ext cx="12561453" cy="2031325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2"/>
                </a:solidFill>
                <a:latin typeface="+mj-lt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 of Presentation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074" y="5369311"/>
            <a:ext cx="12561452" cy="480131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err="1"/>
              <a:t>Subheadline</a:t>
            </a:r>
            <a:r>
              <a:rPr lang="en-US"/>
              <a:t>, name or date goes here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882" y="6733969"/>
            <a:ext cx="3520440" cy="78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5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 Uni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-1349192" y="1236134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/>
          </a:p>
        </p:txBody>
      </p:sp>
      <p:sp>
        <p:nvSpPr>
          <p:cNvPr id="3" name="TextBox 2"/>
          <p:cNvSpPr txBox="1"/>
          <p:nvPr userDrawn="1"/>
        </p:nvSpPr>
        <p:spPr>
          <a:xfrm>
            <a:off x="-2093575" y="-474133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/>
          </a:p>
        </p:txBody>
      </p:sp>
      <p:sp>
        <p:nvSpPr>
          <p:cNvPr id="5" name="TextBox 4"/>
          <p:cNvSpPr txBox="1"/>
          <p:nvPr userDrawn="1"/>
        </p:nvSpPr>
        <p:spPr>
          <a:xfrm>
            <a:off x="-2186621" y="-795867"/>
            <a:ext cx="184731" cy="515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47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28075" y="2695562"/>
            <a:ext cx="12561453" cy="2031325"/>
          </a:xfr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tx2"/>
                </a:solidFill>
                <a:latin typeface="+mj-lt"/>
              </a:defRPr>
            </a:lvl1pPr>
            <a:lvl2pPr marL="699614" indent="0">
              <a:buNone/>
              <a:defRPr sz="5495">
                <a:solidFill>
                  <a:schemeClr val="bg1"/>
                </a:solidFill>
                <a:latin typeface="+mj-lt"/>
              </a:defRPr>
            </a:lvl2pPr>
            <a:lvl3pPr marL="1399233" indent="0">
              <a:buNone/>
              <a:defRPr sz="5495">
                <a:solidFill>
                  <a:schemeClr val="bg1"/>
                </a:solidFill>
                <a:latin typeface="+mj-lt"/>
              </a:defRPr>
            </a:lvl3pPr>
            <a:lvl4pPr marL="2098847" indent="0">
              <a:buNone/>
              <a:defRPr sz="5495">
                <a:solidFill>
                  <a:schemeClr val="bg1"/>
                </a:solidFill>
                <a:latin typeface="+mj-lt"/>
              </a:defRPr>
            </a:lvl4pPr>
            <a:lvl5pPr marL="2798465" indent="0">
              <a:buNone/>
              <a:defRPr sz="549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 of Presentation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628074" y="5369311"/>
            <a:ext cx="12561452" cy="480131"/>
          </a:xfr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699614" indent="0">
              <a:buNone/>
              <a:defRPr/>
            </a:lvl2pPr>
            <a:lvl3pPr marL="1399233" indent="0">
              <a:buNone/>
              <a:defRPr/>
            </a:lvl3pPr>
            <a:lvl4pPr marL="2098847" indent="0">
              <a:buNone/>
              <a:defRPr/>
            </a:lvl4pPr>
            <a:lvl5pPr marL="2798465" indent="0">
              <a:buNone/>
              <a:defRPr/>
            </a:lvl5pPr>
          </a:lstStyle>
          <a:p>
            <a:pPr lvl="0"/>
            <a:r>
              <a:rPr lang="en-US" err="1"/>
              <a:t>Subheadline</a:t>
            </a:r>
            <a:r>
              <a:rPr lang="en-US"/>
              <a:t>, name or date goes here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729343" y="5122227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986681" y="6869532"/>
            <a:ext cx="3202843" cy="512064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Insert Unit Identifier here (.</a:t>
            </a:r>
            <a:r>
              <a:rPr lang="en-US" err="1"/>
              <a:t>png</a:t>
            </a:r>
            <a:r>
              <a:rPr lang="en-US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0730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8075" y="905259"/>
            <a:ext cx="12561453" cy="1015663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/>
          <a:p>
            <a:r>
              <a:rPr lang="en-US"/>
              <a:t>Headline Copy Goes Here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/>
          </p:nvPr>
        </p:nvSpPr>
        <p:spPr>
          <a:xfrm>
            <a:off x="628075" y="2487883"/>
            <a:ext cx="12561453" cy="2015552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0" y="7372350"/>
            <a:ext cx="13817600" cy="400052"/>
            <a:chOff x="0" y="7372350"/>
            <a:chExt cx="13817600" cy="400052"/>
          </a:xfrm>
        </p:grpSpPr>
        <p:sp>
          <p:nvSpPr>
            <p:cNvPr id="2" name="Rectangle 1"/>
            <p:cNvSpPr/>
            <p:nvPr userDrawn="1"/>
          </p:nvSpPr>
          <p:spPr>
            <a:xfrm>
              <a:off x="0" y="7372350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1"/>
              <a:ext cx="1788557" cy="40005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 userDrawn="1"/>
          </p:nvSpPr>
          <p:spPr>
            <a:xfrm>
              <a:off x="0" y="7372351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2"/>
              <a:ext cx="1788557" cy="400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241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/>
          </p:nvPr>
        </p:nvSpPr>
        <p:spPr>
          <a:xfrm>
            <a:off x="628075" y="905259"/>
            <a:ext cx="12561453" cy="1015663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/>
          <a:p>
            <a:r>
              <a:rPr lang="en-US"/>
              <a:t>Headline Copy Goes Here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7372350"/>
            <a:ext cx="13817600" cy="400052"/>
            <a:chOff x="0" y="7372350"/>
            <a:chExt cx="13817600" cy="400052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7372350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1"/>
              <a:ext cx="1788557" cy="40005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 userDrawn="1"/>
          </p:nvSpPr>
          <p:spPr>
            <a:xfrm>
              <a:off x="0" y="7372351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2"/>
              <a:ext cx="1788557" cy="400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593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Gree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445328" y="2799373"/>
            <a:ext cx="9744199" cy="1015663"/>
          </a:xfrm>
          <a:prstGeom prst="rect">
            <a:avLst/>
          </a:prstGeom>
        </p:spPr>
        <p:txBody>
          <a:bodyPr vert="horz" wrap="square" lIns="91440" tIns="91440" rIns="91440" bIns="91440" rtlCol="0" anchor="b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Section Header Goes Here</a:t>
            </a:r>
          </a:p>
        </p:txBody>
      </p:sp>
      <p:sp>
        <p:nvSpPr>
          <p:cNvPr id="7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3445328" y="4381997"/>
            <a:ext cx="9744199" cy="517065"/>
          </a:xfrm>
        </p:spPr>
        <p:txBody>
          <a:bodyPr wrap="square">
            <a:spAutoFit/>
          </a:bodyPr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Section subhead goes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31" t="28562" b="11534"/>
          <a:stretch/>
        </p:blipFill>
        <p:spPr>
          <a:xfrm>
            <a:off x="0" y="0"/>
            <a:ext cx="257293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21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445328" y="2799373"/>
            <a:ext cx="9744199" cy="1015663"/>
          </a:xfrm>
          <a:prstGeom prst="rect">
            <a:avLst/>
          </a:prstGeom>
        </p:spPr>
        <p:txBody>
          <a:bodyPr vert="horz" wrap="square" lIns="91440" tIns="91440" rIns="91440" bIns="91440" rtlCol="0" anchor="b" anchorCtr="0">
            <a:spAutoFit/>
          </a:bodyPr>
          <a:lstStyle/>
          <a:p>
            <a:r>
              <a:rPr lang="en-US"/>
              <a:t>Section Header Goes Here</a:t>
            </a:r>
          </a:p>
        </p:txBody>
      </p:sp>
      <p:sp>
        <p:nvSpPr>
          <p:cNvPr id="4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3445328" y="4381997"/>
            <a:ext cx="9744199" cy="486543"/>
          </a:xfrm>
        </p:spPr>
        <p:txBody>
          <a:bodyPr wrap="square">
            <a:spAutoFit/>
          </a:bodyPr>
          <a:lstStyle>
            <a:lvl1pPr marL="0" indent="0">
              <a:buNone/>
              <a:defRPr baseline="0"/>
            </a:lvl1pPr>
          </a:lstStyle>
          <a:p>
            <a:pPr lvl="0"/>
            <a:r>
              <a:rPr lang="en-US"/>
              <a:t>Section subhead 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31" t="28562" b="11534"/>
          <a:stretch/>
        </p:blipFill>
        <p:spPr>
          <a:xfrm>
            <a:off x="0" y="1"/>
            <a:ext cx="2572933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00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36701" y="2797385"/>
            <a:ext cx="9744199" cy="1015663"/>
          </a:xfrm>
          <a:prstGeom prst="rect">
            <a:avLst/>
          </a:prstGeom>
        </p:spPr>
        <p:txBody>
          <a:bodyPr vert="horz" wrap="square" lIns="91440" tIns="91440" rIns="91440" bIns="91440" rtlCol="0" anchor="ctr" anchorCtr="0">
            <a:sp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“Quote Goes Here.”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1" t="28562" r="1" b="57447"/>
          <a:stretch/>
        </p:blipFill>
        <p:spPr>
          <a:xfrm>
            <a:off x="246888" y="6034881"/>
            <a:ext cx="13267944" cy="188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04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2728873"/>
            <a:ext cx="3604654" cy="627864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Text Goes Here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6796748"/>
            <a:ext cx="13817600" cy="617143"/>
            <a:chOff x="0" y="6739600"/>
            <a:chExt cx="13817600" cy="617143"/>
          </a:xfrm>
        </p:grpSpPr>
        <p:pic>
          <p:nvPicPr>
            <p:cNvPr id="5" name="Picture 4"/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6778192"/>
              <a:ext cx="6449921" cy="53996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7367679" y="6778192"/>
              <a:ext cx="6449921" cy="53996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0229" y="6739600"/>
              <a:ext cx="617143" cy="617143"/>
            </a:xfrm>
            <a:prstGeom prst="rect">
              <a:avLst/>
            </a:prstGeom>
          </p:spPr>
        </p:pic>
      </p:grpSp>
      <p:sp>
        <p:nvSpPr>
          <p:cNvPr id="14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6473" y="2728873"/>
            <a:ext cx="3604654" cy="627864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Text Goes Here</a:t>
            </a:r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12" hasCustomPrompt="1"/>
          </p:nvPr>
        </p:nvSpPr>
        <p:spPr>
          <a:xfrm>
            <a:off x="9469996" y="2728873"/>
            <a:ext cx="3604654" cy="627864"/>
          </a:xfrm>
        </p:spPr>
        <p:txBody>
          <a:bodyPr wrap="square" numCol="1" anchor="ctr" anchorCtr="0">
            <a:sp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Text Goes Here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77724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9144000" y="0"/>
            <a:ext cx="4673600" cy="7772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9560560" y="2842090"/>
            <a:ext cx="3840480" cy="533740"/>
          </a:xfrm>
          <a:prstGeom prst="rect">
            <a:avLst/>
          </a:prstGeom>
        </p:spPr>
        <p:txBody>
          <a:bodyPr vert="horz" wrap="square" lIns="101858" tIns="50929" rIns="101858" bIns="50929" rtlCol="0" anchor="b" anchorCtr="0">
            <a:sp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Copy Goes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560560" y="3886200"/>
            <a:ext cx="3840480" cy="500458"/>
          </a:xfrm>
        </p:spPr>
        <p:txBody>
          <a:bodyPr wrap="square">
            <a:spAutoFit/>
          </a:bodyPr>
          <a:lstStyle>
            <a:lvl1pPr marL="0" indent="0" algn="ctr">
              <a:lnSpc>
                <a:spcPct val="114000"/>
              </a:lnSpc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Supporting text goes here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2416" y="6948176"/>
            <a:ext cx="488944" cy="48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9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1745" y="982462"/>
            <a:ext cx="4862405" cy="1794085"/>
          </a:xfrm>
        </p:spPr>
        <p:txBody>
          <a:bodyPr anchor="t" anchorCtr="0"/>
          <a:lstStyle/>
          <a:p>
            <a:r>
              <a:rPr lang="en-US"/>
              <a:t>Headline Copy Goes Here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21745" y="3052261"/>
            <a:ext cx="4862404" cy="19759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105893" y="0"/>
            <a:ext cx="7711707" cy="77724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</p:spTree>
    <p:extLst>
      <p:ext uri="{BB962C8B-B14F-4D97-AF65-F5344CB8AC3E}">
        <p14:creationId xmlns:p14="http://schemas.microsoft.com/office/powerpoint/2010/main" val="91279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33452" y="982462"/>
            <a:ext cx="4862405" cy="1794085"/>
          </a:xfrm>
        </p:spPr>
        <p:txBody>
          <a:bodyPr anchor="t" anchorCtr="0"/>
          <a:lstStyle/>
          <a:p>
            <a:r>
              <a:rPr lang="en-US"/>
              <a:t>Headline Copy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33452" y="3052261"/>
            <a:ext cx="4862404" cy="19759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7711707" cy="77724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insert photo</a:t>
            </a:r>
          </a:p>
        </p:txBody>
      </p:sp>
    </p:spTree>
    <p:extLst>
      <p:ext uri="{BB962C8B-B14F-4D97-AF65-F5344CB8AC3E}">
        <p14:creationId xmlns:p14="http://schemas.microsoft.com/office/powerpoint/2010/main" val="194407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817600" cy="64008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00424" y="6654703"/>
            <a:ext cx="13016751" cy="779320"/>
          </a:xfrm>
          <a:prstGeom prst="rect">
            <a:avLst/>
          </a:prstGeom>
        </p:spPr>
        <p:txBody>
          <a:bodyPr vert="horz" wrap="square" lIns="101858" tIns="50929" rIns="101858" bIns="50929" rtlCol="0" anchor="t" anchorCtr="0">
            <a:spAutoFit/>
          </a:bodyPr>
          <a:lstStyle>
            <a:lvl1pPr>
              <a:defRPr sz="4396"/>
            </a:lvl1pPr>
          </a:lstStyle>
          <a:p>
            <a:r>
              <a:rPr lang="en-US"/>
              <a:t>Headline Copy Here</a:t>
            </a:r>
          </a:p>
        </p:txBody>
      </p:sp>
    </p:spTree>
    <p:extLst>
      <p:ext uri="{BB962C8B-B14F-4D97-AF65-F5344CB8AC3E}">
        <p14:creationId xmlns:p14="http://schemas.microsoft.com/office/powerpoint/2010/main" val="27545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817600" cy="77724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Click to insert photo</a:t>
            </a:r>
          </a:p>
        </p:txBody>
      </p:sp>
    </p:spTree>
    <p:extLst>
      <p:ext uri="{BB962C8B-B14F-4D97-AF65-F5344CB8AC3E}">
        <p14:creationId xmlns:p14="http://schemas.microsoft.com/office/powerpoint/2010/main" val="64364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1"/>
          <p:cNvSpPr>
            <a:spLocks noGrp="1"/>
          </p:cNvSpPr>
          <p:nvPr>
            <p:ph type="title"/>
          </p:nvPr>
        </p:nvSpPr>
        <p:spPr>
          <a:xfrm>
            <a:off x="9150030" y="2317590"/>
            <a:ext cx="4039498" cy="1286510"/>
          </a:xfrm>
          <a:prstGeom prst="rect">
            <a:avLst/>
          </a:prstGeom>
        </p:spPr>
        <p:txBody>
          <a:bodyPr vert="horz" wrap="square" lIns="101858" tIns="50929" rIns="101858" bIns="50929" rtlCol="0" anchor="t" anchorCtr="0">
            <a:spAutoFit/>
          </a:bodyPr>
          <a:lstStyle>
            <a:lvl1pPr>
              <a:defRPr sz="3846"/>
            </a:lvl1pPr>
          </a:lstStyle>
          <a:p>
            <a:r>
              <a:rPr lang="en-US"/>
              <a:t>Headline Copy Goes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150030" y="3729514"/>
            <a:ext cx="4039498" cy="970526"/>
          </a:xfrm>
        </p:spPr>
        <p:txBody>
          <a:bodyPr wrap="square">
            <a:spAutoFit/>
          </a:bodyPr>
          <a:lstStyle>
            <a:lvl1pPr marL="0" indent="0" algn="l">
              <a:lnSpc>
                <a:spcPct val="114000"/>
              </a:lnSpc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 hasCustomPrompt="1"/>
          </p:nvPr>
        </p:nvSpPr>
        <p:spPr>
          <a:xfrm>
            <a:off x="1269232" y="1443039"/>
            <a:ext cx="6863004" cy="4996263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chart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7372350"/>
            <a:ext cx="13817600" cy="400052"/>
            <a:chOff x="0" y="7372350"/>
            <a:chExt cx="13817600" cy="400052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7372350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1"/>
              <a:ext cx="1788557" cy="40005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 userDrawn="1"/>
          </p:nvSpPr>
          <p:spPr>
            <a:xfrm>
              <a:off x="0" y="7372351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2"/>
              <a:ext cx="1788557" cy="4000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0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93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7372350"/>
            <a:ext cx="13817600" cy="400052"/>
            <a:chOff x="0" y="7372350"/>
            <a:chExt cx="13817600" cy="400052"/>
          </a:xfrm>
        </p:grpSpPr>
        <p:sp>
          <p:nvSpPr>
            <p:cNvPr id="6" name="Rectangle 5"/>
            <p:cNvSpPr/>
            <p:nvPr userDrawn="1"/>
          </p:nvSpPr>
          <p:spPr>
            <a:xfrm>
              <a:off x="0" y="7372350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1"/>
              <a:ext cx="1788557" cy="40005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 userDrawn="1"/>
          </p:nvSpPr>
          <p:spPr>
            <a:xfrm>
              <a:off x="0" y="7372351"/>
              <a:ext cx="13817600" cy="40004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57" y="7372352"/>
              <a:ext cx="1788557" cy="4000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Gree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97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Green Do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 userDrawn="1"/>
        </p:nvSpPr>
        <p:spPr>
          <a:xfrm>
            <a:off x="729343" y="4199229"/>
            <a:ext cx="12561453" cy="1107996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>
            <a:lvl1pPr algn="l" defTabSz="509292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sz="600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0" r="31394"/>
          <a:stretch/>
        </p:blipFill>
        <p:spPr>
          <a:xfrm>
            <a:off x="8406691" y="0"/>
            <a:ext cx="5410909" cy="7566210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881743" y="5936778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39" y="6320940"/>
            <a:ext cx="3520440" cy="78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Green Ra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 userDrawn="1"/>
        </p:nvSpPr>
        <p:spPr>
          <a:xfrm>
            <a:off x="729343" y="4199229"/>
            <a:ext cx="12561453" cy="1107996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>
            <a:lvl1pPr algn="l" defTabSz="509292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sz="600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81743" y="5936778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39" y="6320940"/>
            <a:ext cx="3520440" cy="7874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hqprint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10" r="30639" b="6933"/>
          <a:stretch/>
        </p:blipFill>
        <p:spPr>
          <a:xfrm>
            <a:off x="6937515" y="-1"/>
            <a:ext cx="6880085" cy="77724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729343" y="4198802"/>
            <a:ext cx="12561453" cy="1107996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>
            <a:lvl1pPr algn="l" defTabSz="509292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sz="6000">
                <a:solidFill>
                  <a:schemeClr val="tx2"/>
                </a:solidFill>
                <a:latin typeface="+mj-lt"/>
              </a:rPr>
              <a:t>Thank you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81743" y="5936351"/>
            <a:ext cx="911198" cy="0"/>
          </a:xfrm>
          <a:prstGeom prst="line">
            <a:avLst/>
          </a:prstGeom>
          <a:ln w="285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39" y="6320941"/>
            <a:ext cx="3520440" cy="78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6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075" y="905259"/>
            <a:ext cx="12561453" cy="1015663"/>
          </a:xfrm>
          <a:prstGeom prst="rect">
            <a:avLst/>
          </a:prstGeom>
        </p:spPr>
        <p:txBody>
          <a:bodyPr vert="horz" lIns="91440" tIns="91440" rIns="91440" bIns="91440" rtlCol="0" anchor="b" anchorCtr="0">
            <a:spAutoFit/>
          </a:bodyPr>
          <a:lstStyle/>
          <a:p>
            <a:r>
              <a:rPr lang="en-US"/>
              <a:t>Headline Copy Goes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074" y="2487883"/>
            <a:ext cx="12561453" cy="3093154"/>
          </a:xfrm>
          <a:prstGeom prst="rect">
            <a:avLst/>
          </a:prstGeom>
        </p:spPr>
        <p:txBody>
          <a:bodyPr vert="horz" lIns="91440" tIns="91440" rIns="91440" bIns="9144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573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89" r:id="rId3"/>
    <p:sldLayoutId id="2147483690" r:id="rId4"/>
    <p:sldLayoutId id="2147483665" r:id="rId5"/>
    <p:sldLayoutId id="2147483679" r:id="rId6"/>
    <p:sldLayoutId id="2147483649" r:id="rId7"/>
    <p:sldLayoutId id="2147483666" r:id="rId8"/>
    <p:sldLayoutId id="2147483668" r:id="rId9"/>
    <p:sldLayoutId id="2147483683" r:id="rId10"/>
    <p:sldLayoutId id="2147483687" r:id="rId11"/>
    <p:sldLayoutId id="2147483688" r:id="rId12"/>
    <p:sldLayoutId id="2147483669" r:id="rId13"/>
    <p:sldLayoutId id="2147483650" r:id="rId14"/>
    <p:sldLayoutId id="2147483686" r:id="rId15"/>
    <p:sldLayoutId id="2147483661" r:id="rId16"/>
    <p:sldLayoutId id="2147483680" r:id="rId17"/>
    <p:sldLayoutId id="2147483670" r:id="rId18"/>
    <p:sldLayoutId id="2147483681" r:id="rId19"/>
    <p:sldLayoutId id="2147483691" r:id="rId20"/>
    <p:sldLayoutId id="2147483682" r:id="rId21"/>
    <p:sldLayoutId id="2147483677" r:id="rId22"/>
    <p:sldLayoutId id="2147483692" r:id="rId23"/>
    <p:sldLayoutId id="2147483672" r:id="rId24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xStyles>
    <p:titleStyle>
      <a:lvl1pPr algn="l" defTabSz="699614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Century Gothic" charset="0"/>
          <a:cs typeface="Century Gothic" charset="0"/>
        </a:defRPr>
      </a:lvl1pPr>
    </p:titleStyle>
    <p:bodyStyle>
      <a:lvl1pPr marL="524712" indent="-524712" algn="l" defTabSz="699614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/>
        <a:buChar char="•"/>
        <a:defRPr sz="1800" b="0" kern="1200">
          <a:solidFill>
            <a:schemeClr val="tx1"/>
          </a:solidFill>
          <a:latin typeface="+mn-lt"/>
          <a:ea typeface="Franklin Gothic Book" charset="0"/>
          <a:cs typeface="Franklin Gothic Book" charset="0"/>
        </a:defRPr>
      </a:lvl1pPr>
      <a:lvl2pPr marL="1136875" indent="-437261" algn="l" defTabSz="699614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1600" b="0" kern="1200">
          <a:solidFill>
            <a:schemeClr val="tx1"/>
          </a:solidFill>
          <a:latin typeface="+mn-lt"/>
          <a:ea typeface="Franklin Gothic Book" charset="0"/>
          <a:cs typeface="Franklin Gothic Book" charset="0"/>
        </a:defRPr>
      </a:lvl2pPr>
      <a:lvl3pPr marL="1749040" indent="-349807" algn="l" defTabSz="699614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1600" b="0" kern="1200">
          <a:solidFill>
            <a:schemeClr val="tx1"/>
          </a:solidFill>
          <a:latin typeface="+mn-lt"/>
          <a:ea typeface="Franklin Gothic Book" charset="0"/>
          <a:cs typeface="Franklin Gothic Book" charset="0"/>
        </a:defRPr>
      </a:lvl3pPr>
      <a:lvl4pPr marL="2448655" indent="-349807" algn="l" defTabSz="699614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1600" b="0" kern="1200">
          <a:solidFill>
            <a:schemeClr val="tx1"/>
          </a:solidFill>
          <a:latin typeface="+mn-lt"/>
          <a:ea typeface="Franklin Gothic Book" charset="0"/>
          <a:cs typeface="Franklin Gothic Book" charset="0"/>
        </a:defRPr>
      </a:lvl4pPr>
      <a:lvl5pPr marL="3148272" indent="-349807" algn="l" defTabSz="699614" rtl="0" eaLnBrk="1" latinLnBrk="0" hangingPunct="1">
        <a:spcBef>
          <a:spcPct val="20000"/>
        </a:spcBef>
        <a:buFont typeface="Arial"/>
        <a:buChar char="»"/>
        <a:defRPr sz="1648" b="0" kern="1200">
          <a:solidFill>
            <a:schemeClr val="accent6">
              <a:lumMod val="75000"/>
            </a:schemeClr>
          </a:solidFill>
          <a:latin typeface="Franklin Gothic Book" charset="0"/>
          <a:ea typeface="Franklin Gothic Book" charset="0"/>
          <a:cs typeface="Franklin Gothic Book" charset="0"/>
        </a:defRPr>
      </a:lvl5pPr>
      <a:lvl6pPr marL="3847888" indent="-349807" algn="l" defTabSz="699614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6pPr>
      <a:lvl7pPr marL="4547505" indent="-349807" algn="l" defTabSz="699614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7pPr>
      <a:lvl8pPr marL="5247119" indent="-349807" algn="l" defTabSz="699614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8pPr>
      <a:lvl9pPr marL="5946736" indent="-349807" algn="l" defTabSz="699614" rtl="0" eaLnBrk="1" latinLnBrk="0" hangingPunct="1">
        <a:spcBef>
          <a:spcPct val="20000"/>
        </a:spcBef>
        <a:buFont typeface="Arial"/>
        <a:buChar char="•"/>
        <a:defRPr sz="30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1pPr>
      <a:lvl2pPr marL="699614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2pPr>
      <a:lvl3pPr marL="1399232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3pPr>
      <a:lvl4pPr marL="2098847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4pPr>
      <a:lvl5pPr marL="2798465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5pPr>
      <a:lvl6pPr marL="3498080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6pPr>
      <a:lvl7pPr marL="4197695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7pPr>
      <a:lvl8pPr marL="4897312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8pPr>
      <a:lvl9pPr marL="5596926" algn="l" defTabSz="699614" rtl="0" eaLnBrk="1" latinLnBrk="0" hangingPunct="1">
        <a:defRPr sz="2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C_1vTrLUSg?feature=oembed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628075" y="2695562"/>
            <a:ext cx="12561453" cy="2031325"/>
          </a:xfrm>
        </p:spPr>
        <p:txBody>
          <a:bodyPr/>
          <a:lstStyle/>
          <a:p>
            <a:r>
              <a:rPr lang="en-US" dirty="0"/>
              <a:t>Bridge Scholars 2025</a:t>
            </a:r>
          </a:p>
          <a:p>
            <a:r>
              <a:rPr lang="en-US" dirty="0"/>
              <a:t>Information Session</a:t>
            </a:r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894" y="921553"/>
            <a:ext cx="13229520" cy="1015663"/>
          </a:xfrm>
        </p:spPr>
        <p:txBody>
          <a:bodyPr vert="horz" lIns="91440" tIns="91440" rIns="91440" bIns="91440" rtlCol="0" anchor="ctr" anchorCtr="0">
            <a:spAutoFit/>
          </a:bodyPr>
          <a:lstStyle/>
          <a:p>
            <a:pPr algn="ctr"/>
            <a:r>
              <a:rPr lang="en-US" b="1"/>
              <a:t>What is the Bridge Scholars Program?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19834" y="1861597"/>
            <a:ext cx="10352630" cy="5129866"/>
          </a:xfrm>
        </p:spPr>
        <p:txBody>
          <a:bodyPr vert="horz" wrap="square" lIns="91440" tIns="91440" rIns="91440" bIns="91440" rtlCol="0" anchor="t">
            <a:spAutoFit/>
          </a:bodyPr>
          <a:lstStyle/>
          <a:p>
            <a:pPr marL="524510" indent="-524510"/>
            <a:endParaRPr lang="en-US" sz="2800" i="1">
              <a:cs typeface="Arial"/>
            </a:endParaRPr>
          </a:p>
          <a:p>
            <a:pPr marL="524510" indent="-524510"/>
            <a:r>
              <a:rPr lang="en-US" sz="2800" i="1">
                <a:cs typeface="Arial"/>
              </a:rPr>
              <a:t>8-week summer residential program before your first fall semester</a:t>
            </a:r>
            <a:endParaRPr lang="en-US">
              <a:cs typeface="Arial"/>
            </a:endParaRPr>
          </a:p>
          <a:p>
            <a:pPr marL="524510" indent="-524510"/>
            <a:r>
              <a:rPr lang="en-US" sz="2800" i="1">
                <a:cs typeface="Arial"/>
              </a:rPr>
              <a:t>Participation is at </a:t>
            </a:r>
            <a:r>
              <a:rPr lang="en-US" sz="2800" i="1" u="sng">
                <a:cs typeface="Arial"/>
              </a:rPr>
              <a:t>no cost to the student</a:t>
            </a:r>
            <a:r>
              <a:rPr lang="en-US" sz="2800" i="1">
                <a:cs typeface="Arial"/>
              </a:rPr>
              <a:t>. </a:t>
            </a:r>
            <a:endParaRPr lang="en-US"/>
          </a:p>
          <a:p>
            <a:pPr marL="524510" indent="-524510"/>
            <a:r>
              <a:rPr lang="en-US" sz="2800" i="1">
                <a:cs typeface="Arial"/>
              </a:rPr>
              <a:t>$2,500 per year Partnership Award Scholarship opportunity </a:t>
            </a:r>
          </a:p>
          <a:p>
            <a:pPr marL="524510" indent="-524510"/>
            <a:r>
              <a:rPr lang="en-US" sz="2800" i="1">
                <a:cs typeface="Arial"/>
              </a:rPr>
              <a:t>Jump start on academic journey - 6 CSU Credits </a:t>
            </a:r>
          </a:p>
          <a:p>
            <a:pPr marL="524510" indent="-524510"/>
            <a:r>
              <a:rPr lang="en-US" sz="2800" i="1">
                <a:cs typeface="Arial"/>
              </a:rPr>
              <a:t>Build a community on campus </a:t>
            </a:r>
          </a:p>
          <a:p>
            <a:pPr marL="524510" indent="-524510"/>
            <a:endParaRPr lang="en-US" sz="2400" i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751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Bridge at Colorado State University">
            <a:hlinkClick r:id="" action="ppaction://media"/>
            <a:extLst>
              <a:ext uri="{FF2B5EF4-FFF2-40B4-BE49-F238E27FC236}">
                <a16:creationId xmlns:a16="http://schemas.microsoft.com/office/drawing/2014/main" id="{691220EC-95E0-86AB-F510-0AE568ACB12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2529" y="249381"/>
            <a:ext cx="12393034" cy="700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Requirements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7D18B-7C81-F042-92A1-B4DF57413008}"/>
              </a:ext>
            </a:extLst>
          </p:cNvPr>
          <p:cNvSpPr txBox="1">
            <a:spLocks/>
          </p:cNvSpPr>
          <p:nvPr/>
        </p:nvSpPr>
        <p:spPr>
          <a:xfrm>
            <a:off x="628075" y="2128283"/>
            <a:ext cx="12561453" cy="489032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524712" indent="-524712" algn="l" defTabSz="699614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 sz="1800" b="0" kern="1200">
                <a:solidFill>
                  <a:schemeClr val="tx1"/>
                </a:solidFill>
                <a:latin typeface="+mn-lt"/>
                <a:ea typeface="Franklin Gothic Book" charset="0"/>
                <a:cs typeface="Franklin Gothic Book" charset="0"/>
              </a:defRPr>
            </a:lvl1pPr>
            <a:lvl2pPr marL="1136875" indent="-437261" algn="l" defTabSz="699614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1600" b="0" kern="1200">
                <a:solidFill>
                  <a:schemeClr val="tx1"/>
                </a:solidFill>
                <a:latin typeface="+mn-lt"/>
                <a:ea typeface="Franklin Gothic Book" charset="0"/>
                <a:cs typeface="Franklin Gothic Book" charset="0"/>
              </a:defRPr>
            </a:lvl2pPr>
            <a:lvl3pPr marL="1749040" indent="-349807" algn="l" defTabSz="699614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sz="1600" b="0" kern="1200">
                <a:solidFill>
                  <a:schemeClr val="tx1"/>
                </a:solidFill>
                <a:latin typeface="+mn-lt"/>
                <a:ea typeface="Franklin Gothic Book" charset="0"/>
                <a:cs typeface="Franklin Gothic Book" charset="0"/>
              </a:defRPr>
            </a:lvl3pPr>
            <a:lvl4pPr marL="2448655" indent="-349807" algn="l" defTabSz="699614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–"/>
              <a:defRPr sz="1600" b="0" kern="1200">
                <a:solidFill>
                  <a:schemeClr val="tx1"/>
                </a:solidFill>
                <a:latin typeface="+mn-lt"/>
                <a:ea typeface="Franklin Gothic Book" charset="0"/>
                <a:cs typeface="Franklin Gothic Book" charset="0"/>
              </a:defRPr>
            </a:lvl4pPr>
            <a:lvl5pPr marL="3148272" indent="-349807" algn="l" defTabSz="699614" rtl="0" eaLnBrk="1" latinLnBrk="0" hangingPunct="1">
              <a:spcBef>
                <a:spcPct val="20000"/>
              </a:spcBef>
              <a:buFont typeface="Arial"/>
              <a:buChar char="»"/>
              <a:defRPr sz="1648" b="0" kern="1200">
                <a:solidFill>
                  <a:schemeClr val="accent6">
                    <a:lumMod val="75000"/>
                  </a:schemeClr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5pPr>
            <a:lvl6pPr marL="3847888" indent="-349807" algn="l" defTabSz="699614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47505" indent="-349807" algn="l" defTabSz="699614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47119" indent="-349807" algn="l" defTabSz="699614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946736" indent="-349807" algn="l" defTabSz="699614" rtl="0" eaLnBrk="1" latinLnBrk="0" hangingPunct="1">
              <a:spcBef>
                <a:spcPct val="20000"/>
              </a:spcBef>
              <a:buFont typeface="Arial"/>
              <a:buChar char="•"/>
              <a:defRPr sz="302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4510" indent="-524510"/>
            <a:r>
              <a:rPr lang="en-US" sz="2800" i="1" dirty="0"/>
              <a:t>Be eligible for Colorado in-state tuition</a:t>
            </a:r>
          </a:p>
          <a:p>
            <a:pPr marL="524510" indent="-524510"/>
            <a:r>
              <a:rPr lang="en-US" sz="2800" i="1" dirty="0"/>
              <a:t>Be accepted for admission CSU as a first-year student for Fall 2025</a:t>
            </a:r>
          </a:p>
          <a:p>
            <a:pPr marL="524510" indent="-524510"/>
            <a:r>
              <a:rPr lang="en-US" sz="2800" i="1" dirty="0"/>
              <a:t>Be committed to attending and completing degree at CSU Fort Collins</a:t>
            </a:r>
          </a:p>
          <a:p>
            <a:pPr marL="524510" indent="-524510"/>
            <a:r>
              <a:rPr lang="en-US" sz="2800" i="1" dirty="0"/>
              <a:t>Priority will be given to those who are First-Generation and/or show financial need</a:t>
            </a:r>
          </a:p>
          <a:p>
            <a:pPr marL="524510" indent="-524510"/>
            <a:r>
              <a:rPr lang="en-US" sz="2800" i="1" dirty="0"/>
              <a:t>Submit Financial Aid Applications </a:t>
            </a:r>
          </a:p>
          <a:p>
            <a:pPr marL="524510" indent="-524510"/>
            <a:endParaRPr lang="en-US"/>
          </a:p>
          <a:p>
            <a:pPr marL="1748790" lvl="2" indent="-349250"/>
            <a:endParaRPr lang="en-US" b="1"/>
          </a:p>
          <a:p>
            <a:pPr marL="1748790" lvl="2" indent="-349250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288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1ACF3-7E72-492D-B415-84C17B800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Deadlines for Summer 2025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1FD5A9-8882-6098-EE1D-1B8E5A3E78D2}"/>
              </a:ext>
            </a:extLst>
          </p:cNvPr>
          <p:cNvSpPr txBox="1"/>
          <p:nvPr/>
        </p:nvSpPr>
        <p:spPr>
          <a:xfrm>
            <a:off x="928929" y="2558937"/>
            <a:ext cx="8447998" cy="36347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24510" indent="-524510" defTabSz="699614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800" i="1" dirty="0"/>
              <a:t>February 3rd: Priority Review</a:t>
            </a:r>
          </a:p>
          <a:p>
            <a:pPr marL="524510" indent="-524510" defTabSz="699614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800" i="1" dirty="0"/>
              <a:t>March 3rd: Regular Review Deadline</a:t>
            </a:r>
          </a:p>
          <a:p>
            <a:pPr defTabSz="699614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2800" i="1" dirty="0"/>
          </a:p>
          <a:p>
            <a:pPr defTabSz="699614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2800" i="1" dirty="0"/>
          </a:p>
          <a:p>
            <a:pPr defTabSz="699614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/>
              <a:t>*Application will stay open until all spots are filled</a:t>
            </a:r>
            <a:endParaRPr lang="en-US" i="1">
              <a:cs typeface="Arial" panose="020B0604020202020204"/>
            </a:endParaRPr>
          </a:p>
          <a:p>
            <a:pPr defTabSz="699614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/>
              <a:t>*Deadlines change year to year</a:t>
            </a:r>
            <a:endParaRPr lang="en-US" i="1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6819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978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SU Palette 2016">
      <a:dk1>
        <a:srgbClr val="59595B"/>
      </a:dk1>
      <a:lt1>
        <a:srgbClr val="FFFFFF"/>
      </a:lt1>
      <a:dk2>
        <a:srgbClr val="1E4D2B"/>
      </a:dk2>
      <a:lt2>
        <a:srgbClr val="C8C371"/>
      </a:lt2>
      <a:accent1>
        <a:srgbClr val="D9782C"/>
      </a:accent1>
      <a:accent2>
        <a:srgbClr val="C9D845"/>
      </a:accent2>
      <a:accent3>
        <a:srgbClr val="CC5430"/>
      </a:accent3>
      <a:accent4>
        <a:srgbClr val="105456"/>
      </a:accent4>
      <a:accent5>
        <a:srgbClr val="12A3B6"/>
      </a:accent5>
      <a:accent6>
        <a:srgbClr val="ECC530"/>
      </a:accent6>
      <a:hlink>
        <a:srgbClr val="3246A4"/>
      </a:hlink>
      <a:folHlink>
        <a:srgbClr val="6B156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54cdfd-f7f0-4aa2-9153-4d68747616a2" xsi:nil="true"/>
    <lcf76f155ced4ddcb4097134ff3c332f xmlns="4f354aae-6b33-4fe0-9a07-da90083bf22a">
      <Terms xmlns="http://schemas.microsoft.com/office/infopath/2007/PartnerControls"/>
    </lcf76f155ced4ddcb4097134ff3c332f>
    <SharedWithUsers xmlns="4b54cdfd-f7f0-4aa2-9153-4d68747616a2">
      <UserInfo>
        <DisplayName>Chavez,Yulissa</DisplayName>
        <AccountId>38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1C914A946A9242B6374E2FF86D2227" ma:contentTypeVersion="16" ma:contentTypeDescription="Create a new document." ma:contentTypeScope="" ma:versionID="6e9e39770a459ecd240406051f18509e">
  <xsd:schema xmlns:xsd="http://www.w3.org/2001/XMLSchema" xmlns:xs="http://www.w3.org/2001/XMLSchema" xmlns:p="http://schemas.microsoft.com/office/2006/metadata/properties" xmlns:ns2="4f354aae-6b33-4fe0-9a07-da90083bf22a" xmlns:ns3="4b54cdfd-f7f0-4aa2-9153-4d68747616a2" targetNamespace="http://schemas.microsoft.com/office/2006/metadata/properties" ma:root="true" ma:fieldsID="3b2e12b7a0cff59bb6d99cb211d96946" ns2:_="" ns3:_="">
    <xsd:import namespace="4f354aae-6b33-4fe0-9a07-da90083bf22a"/>
    <xsd:import namespace="4b54cdfd-f7f0-4aa2-9153-4d68747616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354aae-6b33-4fe0-9a07-da90083bf2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809afe7-41e7-411a-ade2-84efccde1b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54cdfd-f7f0-4aa2-9153-4d68747616a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e411baa-0b08-487b-8bbd-7edf454b6430}" ma:internalName="TaxCatchAll" ma:showField="CatchAllData" ma:web="4b54cdfd-f7f0-4aa2-9153-4d68747616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5ED699-F653-4ED3-88FB-88587AF4A7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7970BB-6DB3-4839-A39C-008EEF9816B0}">
  <ds:schemaRefs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elements/1.1/"/>
    <ds:schemaRef ds:uri="4b54cdfd-f7f0-4aa2-9153-4d68747616a2"/>
    <ds:schemaRef ds:uri="4f354aae-6b33-4fe0-9a07-da90083bf22a"/>
  </ds:schemaRefs>
</ds:datastoreItem>
</file>

<file path=customXml/itemProps3.xml><?xml version="1.0" encoding="utf-8"?>
<ds:datastoreItem xmlns:ds="http://schemas.openxmlformats.org/officeDocument/2006/customXml" ds:itemID="{62498786-EA5E-4932-835B-DE0E17845B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354aae-6b33-4fe0-9a07-da90083bf22a"/>
    <ds:schemaRef ds:uri="4b54cdfd-f7f0-4aa2-9153-4d68747616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139</Words>
  <Application>Microsoft Office PowerPoint</Application>
  <PresentationFormat>Custom</PresentationFormat>
  <Paragraphs>23</Paragraphs>
  <Slides>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What is the Bridge Scholars Program?</vt:lpstr>
      <vt:lpstr>PowerPoint Presentation</vt:lpstr>
      <vt:lpstr>Requirements </vt:lpstr>
      <vt:lpstr>Application Deadlines for Summer 2025</vt:lpstr>
      <vt:lpstr>PowerPoint Presentation</vt:lpstr>
    </vt:vector>
  </TitlesOfParts>
  <Company>Colorado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 Curtis</dc:creator>
  <cp:lastModifiedBy>Ruiz,Angel</cp:lastModifiedBy>
  <cp:revision>51</cp:revision>
  <dcterms:created xsi:type="dcterms:W3CDTF">2015-06-30T23:05:53Z</dcterms:created>
  <dcterms:modified xsi:type="dcterms:W3CDTF">2024-12-05T22:09:28Z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0x010100F71C914A946A9242B6374E2FF86D2227</vt:lpwstr>
  </property>
  <property fmtid="{D5CDD505-2E9C-101B-9397-08002B2CF9AE}" pid="3" name="MediaServiceImageTags">
    <vt:lpwstr/>
  </property>
</Properties>
</file>