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1" r:id="rId2"/>
  </p:sldMasterIdLst>
  <p:notesMasterIdLst>
    <p:notesMasterId r:id="rId18"/>
  </p:notesMasterIdLst>
  <p:handoutMasterIdLst>
    <p:handoutMasterId r:id="rId19"/>
  </p:handoutMasterIdLst>
  <p:sldIdLst>
    <p:sldId id="280" r:id="rId3"/>
    <p:sldId id="283" r:id="rId4"/>
    <p:sldId id="331" r:id="rId5"/>
    <p:sldId id="359" r:id="rId6"/>
    <p:sldId id="360" r:id="rId7"/>
    <p:sldId id="349" r:id="rId8"/>
    <p:sldId id="352" r:id="rId9"/>
    <p:sldId id="354" r:id="rId10"/>
    <p:sldId id="356" r:id="rId11"/>
    <p:sldId id="353" r:id="rId12"/>
    <p:sldId id="357" r:id="rId13"/>
    <p:sldId id="364" r:id="rId14"/>
    <p:sldId id="365" r:id="rId15"/>
    <p:sldId id="366" r:id="rId16"/>
    <p:sldId id="35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FC00"/>
    <a:srgbClr val="E56A54"/>
    <a:srgbClr val="1E4D2B"/>
    <a:srgbClr val="59595B"/>
    <a:srgbClr val="D9782D"/>
    <a:srgbClr val="C8C3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62" d="100"/>
          <a:sy n="62" d="100"/>
        </p:scale>
        <p:origin x="7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422257-32B5-BF55-33FC-F225074869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95A00E-072B-5704-CC94-9F5BD94DF4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B6E373-7100-4F35-BE8F-970AE45EB570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79C01F-3118-6596-2900-C55E4AF84C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C6DBEC-6974-7D42-1C56-BF3565AD961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0D13D-0B44-40C2-875C-0F0D26FC5C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0935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BB27E7-E59E-4E97-8A33-426D36EDB86A}" type="datetimeFigureOut">
              <a:rPr lang="en-US" smtClean="0"/>
              <a:t>3/11/2025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516F5-52A8-4E15-8839-DE70D1AA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422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Shannon intro first, Andrea intro second, Mariana intro third, Aubree intro and more about 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358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Mariana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8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45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Shannon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476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Andrea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908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Andrea &amp; Aubree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526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Mariana &amp; Andrea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305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Shannon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56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Shannon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8375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Aubree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046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Aubree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4202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Aubree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7E516F5-52A8-4E15-8839-DE70D1AAA5C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579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Mariana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E516F5-52A8-4E15-8839-DE70D1AAA5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6542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Mariana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E516F5-52A8-4E15-8839-DE70D1AAA5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0340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Aubree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E516F5-52A8-4E15-8839-DE70D1AAA5C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7303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Green Unit Identifi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621422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789" y="4682331"/>
            <a:ext cx="5633680" cy="496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AD8F73-0065-C1F1-3FB6-729DC0608516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7498947" y="6267798"/>
            <a:ext cx="3623482" cy="414771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 dirty="0"/>
              <a:t>Insert Unit Identifier Here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485511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621422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789" y="4682331"/>
            <a:ext cx="5633680" cy="496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" name="Picture 2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47ACF4F3-D89E-B7B1-7BC7-659865B63A8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28" y="6184672"/>
            <a:ext cx="2691936" cy="55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087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hite Unit Identifi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621422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rgbClr val="1E4D2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789" y="4682331"/>
            <a:ext cx="5633680" cy="496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1E4D2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4A60E59-DC07-C962-025C-5B9865EEF3FC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464454" y="6333923"/>
            <a:ext cx="3624262" cy="415925"/>
          </a:xfrm>
        </p:spPr>
        <p:txBody>
          <a:bodyPr anchor="ctr"/>
          <a:lstStyle>
            <a:lvl1pPr algn="ctr">
              <a:defRPr>
                <a:solidFill>
                  <a:srgbClr val="1E4D2B"/>
                </a:solidFill>
              </a:defRPr>
            </a:lvl1pPr>
          </a:lstStyle>
          <a:p>
            <a:r>
              <a:rPr lang="en-US" dirty="0"/>
              <a:t>Insert Unit Identifier Here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79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621422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rgbClr val="1E4D2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789" y="4682331"/>
            <a:ext cx="5633680" cy="496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solidFill>
                  <a:srgbClr val="1E4D2B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CF4F3-D89E-B7B1-7BC7-659865B63A8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51928" y="6184672"/>
            <a:ext cx="2691935" cy="55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55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978" y="831528"/>
            <a:ext cx="9241060" cy="8287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5400">
                <a:solidFill>
                  <a:srgbClr val="1E4D2B"/>
                </a:solidFill>
              </a:defRPr>
            </a:lvl1pPr>
          </a:lstStyle>
          <a:p>
            <a:r>
              <a:rPr lang="en-US" dirty="0"/>
              <a:t>Headline Copy Goes Here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62320" y="1967411"/>
            <a:ext cx="5633680" cy="7380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>
                <a:solidFill>
                  <a:srgbClr val="59595B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384132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0373" y="2600211"/>
            <a:ext cx="9241060" cy="8287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0373" y="3881054"/>
            <a:ext cx="5633680" cy="351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899787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0373" y="2600211"/>
            <a:ext cx="9241060" cy="8287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6000">
                <a:solidFill>
                  <a:srgbClr val="1E4D2B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0373" y="3881054"/>
            <a:ext cx="5633680" cy="351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rgbClr val="1E4D2B"/>
                </a:solidFill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97270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3332" y="1579419"/>
            <a:ext cx="9910195" cy="26796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5400">
                <a:solidFill>
                  <a:srgbClr val="1E4D2B"/>
                </a:solidFill>
                <a:latin typeface="+mn-lt"/>
              </a:defRPr>
            </a:lvl1pPr>
          </a:lstStyle>
          <a:p>
            <a:r>
              <a:rPr lang="en-US" dirty="0"/>
              <a:t>“Quote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4149700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e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628DD46B-3717-019A-0A46-AA8D7B75C7E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4015" y="2652015"/>
            <a:ext cx="3137187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Text block goes here.</a:t>
            </a:r>
          </a:p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Lorem ipsum dolor sit.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FC91D-B3E0-3391-8567-EA6FAEAEFBF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4527406" y="2652015"/>
            <a:ext cx="3137187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Text block goes here.</a:t>
            </a:r>
          </a:p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Lorem ipsum dolor sit.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E6499D4-8A7B-52CB-2AD7-3CDAF7DD8CE0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560798" y="2652015"/>
            <a:ext cx="3137187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Text block goes here.</a:t>
            </a:r>
          </a:p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Lorem ipsum dolor sit.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DBAFDBF-0E6B-FE0E-88B1-3BC73A2E07C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779164" y="1519146"/>
            <a:ext cx="701675" cy="585787"/>
          </a:xfrm>
        </p:spPr>
        <p:txBody>
          <a:bodyPr anchor="ctr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AF1DC3D9-20F6-3490-14D9-DDABC83AA6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711161" y="1519146"/>
            <a:ext cx="701675" cy="585787"/>
          </a:xfrm>
        </p:spPr>
        <p:txBody>
          <a:bodyPr anchor="ctr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4F335D9-CBDE-0EE0-AC24-EBCCB693B2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45162" y="1519146"/>
            <a:ext cx="701675" cy="585787"/>
          </a:xfrm>
        </p:spPr>
        <p:txBody>
          <a:bodyPr anchor="ctr">
            <a:normAutofit/>
          </a:bodyPr>
          <a:lstStyle>
            <a:lvl1pPr algn="ctr"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4244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 Gre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90AAE2-BA19-E4B7-149A-9FA3F560896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34403" y="2700303"/>
            <a:ext cx="3532075" cy="498475"/>
          </a:xfrm>
        </p:spPr>
        <p:txBody>
          <a:bodyPr anchor="ctr">
            <a:noAutofit/>
          </a:bodyPr>
          <a:lstStyle>
            <a:lvl1pPr algn="ctr">
              <a:defRPr sz="2800">
                <a:latin typeface="+mj-lt"/>
              </a:defRPr>
            </a:lvl1pPr>
          </a:lstStyle>
          <a:p>
            <a:pPr lvl="0"/>
            <a:r>
              <a:rPr lang="en-US" dirty="0"/>
              <a:t>Copy Goes Here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CEA722C-9DA1-69CC-295C-D2EB8C8CA17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034402" y="3566418"/>
            <a:ext cx="3532076" cy="631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n-lt"/>
              </a:rPr>
              <a:t>Lorem ipsum dolor </a:t>
            </a:r>
            <a:r>
              <a:rPr lang="en-US" sz="1800" dirty="0" err="1">
                <a:solidFill>
                  <a:schemeClr val="bg1"/>
                </a:solidFill>
                <a:latin typeface="+mn-lt"/>
              </a:rPr>
              <a:t>sidac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n-lt"/>
              </a:rPr>
              <a:t>ebadbit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n-lt"/>
              </a:rPr>
              <a:t>amet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, </a:t>
            </a:r>
            <a:r>
              <a:rPr lang="en-US" sz="1800" dirty="0" err="1">
                <a:solidFill>
                  <a:schemeClr val="bg1"/>
                </a:solidFill>
                <a:latin typeface="+mn-lt"/>
              </a:rPr>
              <a:t>consectetur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n-lt"/>
              </a:rPr>
              <a:t>adi</a:t>
            </a:r>
            <a:r>
              <a:rPr lang="en-US" sz="1800" dirty="0">
                <a:solidFill>
                  <a:schemeClr val="bg1"/>
                </a:solidFill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13738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Right wit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FAFEFD-13F9-1019-057C-C4CE819643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5594" y="1196687"/>
            <a:ext cx="4657725" cy="1570038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pPr algn="l"/>
            <a:r>
              <a:rPr lang="en-US" sz="4800" dirty="0">
                <a:solidFill>
                  <a:srgbClr val="1E4D2B"/>
                </a:solidFill>
                <a:latin typeface="+mj-lt"/>
              </a:rPr>
              <a:t>Headline Copy Goes Here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9A819744-7432-1EE8-4C6E-3E844B56680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2218" y="2808290"/>
            <a:ext cx="4657725" cy="9795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>
                <a:solidFill>
                  <a:srgbClr val="59595B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148717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98E619C-9CBF-7505-EBE4-659C1890A9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38904" y="1152665"/>
            <a:ext cx="4657725" cy="1570038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pPr algn="l"/>
            <a:r>
              <a:rPr lang="en-US" sz="4800" dirty="0">
                <a:solidFill>
                  <a:srgbClr val="1E4D2B"/>
                </a:solidFill>
                <a:latin typeface="+mj-lt"/>
              </a:rPr>
              <a:t>Headline Copy Goes Here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3B2B044-58FE-BFDD-8492-11F62519AC3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155528" y="2764268"/>
            <a:ext cx="4657725" cy="9795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indent="-285750">
              <a:buFont typeface="Arial" panose="020B0604020202020204" pitchFamily="34" charset="0"/>
              <a:buChar char="•"/>
              <a:defRPr>
                <a:solidFill>
                  <a:srgbClr val="59595B"/>
                </a:solidFill>
              </a:defRPr>
            </a:lvl1pPr>
          </a:lstStyle>
          <a:p>
            <a:pPr lvl="0"/>
            <a:r>
              <a:rPr lang="en-US" dirty="0"/>
              <a:t>Click to add text</a:t>
            </a:r>
          </a:p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6142399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bov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9B9E4D-58E8-5B26-6253-F4EAB2D796D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2200" y="5870843"/>
            <a:ext cx="8414971" cy="779338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pPr algn="l"/>
            <a:r>
              <a:rPr lang="en-US" sz="4800" dirty="0">
                <a:solidFill>
                  <a:srgbClr val="1E4D2B"/>
                </a:solidFill>
                <a:latin typeface="+mj-lt"/>
              </a:rPr>
              <a:t>Headline Copy Goes Here</a:t>
            </a:r>
          </a:p>
        </p:txBody>
      </p:sp>
    </p:spTree>
    <p:extLst>
      <p:ext uri="{BB962C8B-B14F-4D97-AF65-F5344CB8AC3E}">
        <p14:creationId xmlns:p14="http://schemas.microsoft.com/office/powerpoint/2010/main" val="19808554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 with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8CF1A9-8FA5-8EAE-8C12-E2F3CD3E037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81863" y="6043468"/>
            <a:ext cx="4910137" cy="461963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400"/>
            </a:lvl1pPr>
          </a:lstStyle>
          <a:p>
            <a:pPr algn="l"/>
            <a:r>
              <a:rPr lang="en-US" sz="2400" dirty="0">
                <a:solidFill>
                  <a:srgbClr val="1E4D2B"/>
                </a:solidFill>
                <a:latin typeface="+mn-lt"/>
              </a:rPr>
              <a:t>Place text over photo in green box</a:t>
            </a:r>
          </a:p>
        </p:txBody>
      </p:sp>
    </p:spTree>
    <p:extLst>
      <p:ext uri="{BB962C8B-B14F-4D97-AF65-F5344CB8AC3E}">
        <p14:creationId xmlns:p14="http://schemas.microsoft.com/office/powerpoint/2010/main" val="1370362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 Ch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01803" y="2340281"/>
            <a:ext cx="4128448" cy="10887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3800">
                <a:solidFill>
                  <a:srgbClr val="1E4D2B"/>
                </a:solidFill>
                <a:latin typeface="+mj-lt"/>
              </a:defRPr>
            </a:lvl1pPr>
          </a:lstStyle>
          <a:p>
            <a:r>
              <a:rPr lang="en-US" dirty="0"/>
              <a:t>Headline Copy Goes Here</a:t>
            </a:r>
          </a:p>
        </p:txBody>
      </p:sp>
      <p:sp>
        <p:nvSpPr>
          <p:cNvPr id="5" name="Chart Placeholder 4">
            <a:extLst>
              <a:ext uri="{FF2B5EF4-FFF2-40B4-BE49-F238E27FC236}">
                <a16:creationId xmlns:a16="http://schemas.microsoft.com/office/drawing/2014/main" id="{9F33DA21-BB3F-1FFD-0F9D-C271BD80831E}"/>
              </a:ext>
            </a:extLst>
          </p:cNvPr>
          <p:cNvSpPr>
            <a:spLocks noGrp="1"/>
          </p:cNvSpPr>
          <p:nvPr>
            <p:ph type="chart" sz="quarter" idx="10" hasCustomPrompt="1"/>
          </p:nvPr>
        </p:nvSpPr>
        <p:spPr>
          <a:xfrm>
            <a:off x="746885" y="976312"/>
            <a:ext cx="6699250" cy="4905375"/>
          </a:xfrm>
        </p:spPr>
        <p:txBody>
          <a:bodyPr anchor="ctr"/>
          <a:lstStyle>
            <a:lvl1pPr algn="ctr">
              <a:defRPr>
                <a:solidFill>
                  <a:srgbClr val="1E4D2B"/>
                </a:solidFill>
              </a:defRPr>
            </a:lvl1pPr>
          </a:lstStyle>
          <a:p>
            <a:r>
              <a:rPr lang="en-US" dirty="0"/>
              <a:t>Place Bar Chart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110220E-0ED2-C30C-B17A-1D79C916082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01163" y="3613078"/>
            <a:ext cx="4129088" cy="341312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en-US" sz="1600" dirty="0" err="1">
                <a:solidFill>
                  <a:srgbClr val="59595B"/>
                </a:solidFill>
              </a:rPr>
              <a:t>Subheadline</a:t>
            </a:r>
            <a:r>
              <a:rPr lang="en-US" sz="1600" dirty="0">
                <a:solidFill>
                  <a:srgbClr val="59595B"/>
                </a:solidFill>
              </a:rPr>
              <a:t> goes here</a:t>
            </a:r>
          </a:p>
        </p:txBody>
      </p:sp>
    </p:spTree>
    <p:extLst>
      <p:ext uri="{BB962C8B-B14F-4D97-AF65-F5344CB8AC3E}">
        <p14:creationId xmlns:p14="http://schemas.microsoft.com/office/powerpoint/2010/main" val="297252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e Ch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001DFFC9-AD28-8E33-E7A9-3FA61D510B8F}"/>
              </a:ext>
            </a:extLst>
          </p:cNvPr>
          <p:cNvSpPr>
            <a:spLocks noGrp="1"/>
          </p:cNvSpPr>
          <p:nvPr>
            <p:ph type="chart" sz="quarter" idx="10" hasCustomPrompt="1"/>
          </p:nvPr>
        </p:nvSpPr>
        <p:spPr>
          <a:xfrm>
            <a:off x="1754018" y="206636"/>
            <a:ext cx="8683964" cy="5857875"/>
          </a:xfrm>
        </p:spPr>
        <p:txBody>
          <a:bodyPr/>
          <a:lstStyle>
            <a:lvl1pPr algn="ctr">
              <a:defRPr>
                <a:solidFill>
                  <a:srgbClr val="1E4D2B"/>
                </a:solidFill>
              </a:defRPr>
            </a:lvl1pPr>
          </a:lstStyle>
          <a:p>
            <a:r>
              <a:rPr lang="en-US" dirty="0"/>
              <a:t>Place Pie Chart Here</a:t>
            </a:r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75813" y="2759330"/>
            <a:ext cx="3440373" cy="16668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4000">
                <a:solidFill>
                  <a:srgbClr val="1E4D2B"/>
                </a:solidFill>
                <a:latin typeface="+mj-lt"/>
              </a:defRPr>
            </a:lvl1pPr>
          </a:lstStyle>
          <a:p>
            <a:r>
              <a:rPr lang="en-US" dirty="0"/>
              <a:t>Supporting Copy Goes Here</a:t>
            </a:r>
          </a:p>
        </p:txBody>
      </p:sp>
    </p:spTree>
    <p:extLst>
      <p:ext uri="{BB962C8B-B14F-4D97-AF65-F5344CB8AC3E}">
        <p14:creationId xmlns:p14="http://schemas.microsoft.com/office/powerpoint/2010/main" val="34602644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7085" y="419151"/>
            <a:ext cx="7017894" cy="913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>
              <a:defRPr sz="5400">
                <a:solidFill>
                  <a:srgbClr val="1E4D2B"/>
                </a:solidFill>
                <a:latin typeface="+mj-lt"/>
              </a:defRPr>
            </a:lvl1pPr>
          </a:lstStyle>
          <a:p>
            <a:r>
              <a:rPr lang="en-US" dirty="0"/>
              <a:t>CSU Color Palette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856DE0-E4D2-7530-0B4A-9F118D5DD9A1}"/>
              </a:ext>
            </a:extLst>
          </p:cNvPr>
          <p:cNvSpPr/>
          <p:nvPr userDrawn="1"/>
        </p:nvSpPr>
        <p:spPr>
          <a:xfrm>
            <a:off x="1362250" y="4654268"/>
            <a:ext cx="504343" cy="51962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174342-8A0C-A3DD-AC60-D77817B218BD}"/>
              </a:ext>
            </a:extLst>
          </p:cNvPr>
          <p:cNvSpPr/>
          <p:nvPr userDrawn="1"/>
        </p:nvSpPr>
        <p:spPr>
          <a:xfrm>
            <a:off x="2290104" y="4654268"/>
            <a:ext cx="504343" cy="51962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D4801-6DF1-1B3C-3D34-3C06CE71F72E}"/>
              </a:ext>
            </a:extLst>
          </p:cNvPr>
          <p:cNvSpPr/>
          <p:nvPr userDrawn="1"/>
        </p:nvSpPr>
        <p:spPr>
          <a:xfrm>
            <a:off x="3217957" y="4654268"/>
            <a:ext cx="504343" cy="51962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EE5517-5503-D904-D487-EE93397F3F1D}"/>
              </a:ext>
            </a:extLst>
          </p:cNvPr>
          <p:cNvSpPr/>
          <p:nvPr userDrawn="1"/>
        </p:nvSpPr>
        <p:spPr>
          <a:xfrm>
            <a:off x="4145810" y="4654268"/>
            <a:ext cx="504343" cy="51962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437D68E-C601-8B91-8CF5-4D702D22BDA8}"/>
              </a:ext>
            </a:extLst>
          </p:cNvPr>
          <p:cNvSpPr/>
          <p:nvPr userDrawn="1"/>
        </p:nvSpPr>
        <p:spPr>
          <a:xfrm>
            <a:off x="5073663" y="4654268"/>
            <a:ext cx="504343" cy="5196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B7D9361-13FD-89A8-3FDF-1CF290D8BFDD}"/>
              </a:ext>
            </a:extLst>
          </p:cNvPr>
          <p:cNvSpPr/>
          <p:nvPr userDrawn="1"/>
        </p:nvSpPr>
        <p:spPr>
          <a:xfrm>
            <a:off x="1423867" y="2222042"/>
            <a:ext cx="730330" cy="752461"/>
          </a:xfrm>
          <a:prstGeom prst="rect">
            <a:avLst/>
          </a:prstGeom>
          <a:solidFill>
            <a:srgbClr val="1E4D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C716F42-3B5C-6C1A-28B3-C3D21A84B3ED}"/>
              </a:ext>
            </a:extLst>
          </p:cNvPr>
          <p:cNvSpPr/>
          <p:nvPr userDrawn="1"/>
        </p:nvSpPr>
        <p:spPr>
          <a:xfrm>
            <a:off x="2750728" y="2222042"/>
            <a:ext cx="730330" cy="752461"/>
          </a:xfrm>
          <a:prstGeom prst="rect">
            <a:avLst/>
          </a:prstGeom>
          <a:solidFill>
            <a:srgbClr val="C8C3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9BE92D6-46DF-B554-5C7B-F450F367B867}"/>
              </a:ext>
            </a:extLst>
          </p:cNvPr>
          <p:cNvSpPr/>
          <p:nvPr userDrawn="1"/>
        </p:nvSpPr>
        <p:spPr>
          <a:xfrm>
            <a:off x="4077592" y="2222042"/>
            <a:ext cx="730330" cy="752461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8ABDD27-7077-5976-7553-B222C8EFA1C8}"/>
              </a:ext>
            </a:extLst>
          </p:cNvPr>
          <p:cNvSpPr/>
          <p:nvPr userDrawn="1"/>
        </p:nvSpPr>
        <p:spPr>
          <a:xfrm>
            <a:off x="7861014" y="2222042"/>
            <a:ext cx="730330" cy="752461"/>
          </a:xfrm>
          <a:prstGeom prst="rect">
            <a:avLst/>
          </a:prstGeom>
          <a:solidFill>
            <a:srgbClr val="595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D36DDDE-5C67-7044-6DA6-7D8186B5D370}"/>
              </a:ext>
            </a:extLst>
          </p:cNvPr>
          <p:cNvSpPr/>
          <p:nvPr userDrawn="1"/>
        </p:nvSpPr>
        <p:spPr>
          <a:xfrm>
            <a:off x="6540522" y="2222042"/>
            <a:ext cx="730330" cy="752461"/>
          </a:xfrm>
          <a:prstGeom prst="rect">
            <a:avLst/>
          </a:prstGeom>
          <a:solidFill>
            <a:srgbClr val="D978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EA06DE85-8AA5-E4B6-E9EF-4D6B2E9CC6D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87371" y="1592370"/>
            <a:ext cx="3367087" cy="349250"/>
          </a:xfrm>
        </p:spPr>
        <p:txBody>
          <a:bodyPr anchor="ctr">
            <a:noAutofit/>
          </a:bodyPr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pPr>
              <a:lnSpc>
                <a:spcPct val="110000"/>
              </a:lnSpc>
            </a:pPr>
            <a:r>
              <a:rPr lang="en-US" sz="2198" dirty="0">
                <a:latin typeface="Proxima Nova" charset="0"/>
                <a:ea typeface="Proxima Nova" charset="0"/>
                <a:cs typeface="Proxima Nova" charset="0"/>
              </a:rPr>
              <a:t>Secondary Color Palette</a:t>
            </a:r>
          </a:p>
        </p:txBody>
      </p:sp>
      <p:sp>
        <p:nvSpPr>
          <p:cNvPr id="35" name="Text Placeholder 33">
            <a:extLst>
              <a:ext uri="{FF2B5EF4-FFF2-40B4-BE49-F238E27FC236}">
                <a16:creationId xmlns:a16="http://schemas.microsoft.com/office/drawing/2014/main" id="{9D382786-E6E2-778C-4532-50BCCBC537F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52186" y="1587558"/>
            <a:ext cx="3367087" cy="349250"/>
          </a:xfrm>
        </p:spPr>
        <p:txBody>
          <a:bodyPr anchor="ctr">
            <a:noAutofit/>
          </a:bodyPr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pPr>
              <a:lnSpc>
                <a:spcPct val="110000"/>
              </a:lnSpc>
            </a:pPr>
            <a:r>
              <a:rPr lang="en-US" sz="2198" dirty="0">
                <a:latin typeface="Proxima Nova" charset="0"/>
                <a:ea typeface="Proxima Nova" charset="0"/>
                <a:cs typeface="Proxima Nova" charset="0"/>
              </a:rPr>
              <a:t>Primary Color Palette</a:t>
            </a:r>
          </a:p>
        </p:txBody>
      </p:sp>
      <p:sp>
        <p:nvSpPr>
          <p:cNvPr id="36" name="Text Placeholder 33">
            <a:extLst>
              <a:ext uri="{FF2B5EF4-FFF2-40B4-BE49-F238E27FC236}">
                <a16:creationId xmlns:a16="http://schemas.microsoft.com/office/drawing/2014/main" id="{BD2FC009-CBDD-3594-E2E7-78ADDE41ACA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50766" y="4049995"/>
            <a:ext cx="3367087" cy="349250"/>
          </a:xfrm>
          <a:ln>
            <a:noFill/>
          </a:ln>
        </p:spPr>
        <p:txBody>
          <a:bodyPr anchor="ctr">
            <a:noAutofit/>
          </a:bodyPr>
          <a:lstStyle>
            <a:lvl1pPr>
              <a:defRPr sz="2200">
                <a:solidFill>
                  <a:schemeClr val="tx1"/>
                </a:solidFill>
              </a:defRPr>
            </a:lvl1pPr>
          </a:lstStyle>
          <a:p>
            <a:pPr>
              <a:lnSpc>
                <a:spcPct val="110000"/>
              </a:lnSpc>
            </a:pPr>
            <a:r>
              <a:rPr lang="en-US" sz="2198" dirty="0">
                <a:latin typeface="Proxima Nova" charset="0"/>
                <a:ea typeface="Proxima Nova" charset="0"/>
                <a:cs typeface="Proxima Nova" charset="0"/>
              </a:rPr>
              <a:t>Energy Color Palette</a:t>
            </a:r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C197604E-3EC0-BFA5-DC3C-BEF912DF671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89023" y="3100887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R</a:t>
            </a:r>
          </a:p>
          <a:p>
            <a:pPr lvl="0"/>
            <a:r>
              <a:rPr lang="en-US" dirty="0"/>
              <a:t>G</a:t>
            </a:r>
          </a:p>
          <a:p>
            <a:pPr lvl="0"/>
            <a:r>
              <a:rPr lang="en-US" dirty="0"/>
              <a:t>B</a:t>
            </a:r>
          </a:p>
        </p:txBody>
      </p:sp>
      <p:sp>
        <p:nvSpPr>
          <p:cNvPr id="39" name="Text Placeholder 37">
            <a:extLst>
              <a:ext uri="{FF2B5EF4-FFF2-40B4-BE49-F238E27FC236}">
                <a16:creationId xmlns:a16="http://schemas.microsoft.com/office/drawing/2014/main" id="{AAF9CB66-DCE8-7309-E31B-9D08B1023CA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540410" y="3103064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1E4D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30</a:t>
            </a:r>
          </a:p>
          <a:p>
            <a:pPr lvl="0"/>
            <a:r>
              <a:rPr lang="en-US" dirty="0"/>
              <a:t>77</a:t>
            </a:r>
          </a:p>
          <a:p>
            <a:pPr lvl="0"/>
            <a:r>
              <a:rPr lang="en-US" dirty="0"/>
              <a:t>43</a:t>
            </a:r>
          </a:p>
        </p:txBody>
      </p:sp>
      <p:sp>
        <p:nvSpPr>
          <p:cNvPr id="40" name="Text Placeholder 37">
            <a:extLst>
              <a:ext uri="{FF2B5EF4-FFF2-40B4-BE49-F238E27FC236}">
                <a16:creationId xmlns:a16="http://schemas.microsoft.com/office/drawing/2014/main" id="{1734D99F-E6ED-960C-0220-32884C368C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838261" y="3102490"/>
            <a:ext cx="555274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C8C37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200</a:t>
            </a:r>
          </a:p>
          <a:p>
            <a:pPr lvl="0"/>
            <a:r>
              <a:rPr lang="en-US" dirty="0"/>
              <a:t>195</a:t>
            </a:r>
          </a:p>
          <a:p>
            <a:pPr lvl="0"/>
            <a:r>
              <a:rPr lang="en-US" dirty="0"/>
              <a:t>114</a:t>
            </a:r>
          </a:p>
        </p:txBody>
      </p:sp>
      <p:sp>
        <p:nvSpPr>
          <p:cNvPr id="41" name="Text Placeholder 37">
            <a:extLst>
              <a:ext uri="{FF2B5EF4-FFF2-40B4-BE49-F238E27FC236}">
                <a16:creationId xmlns:a16="http://schemas.microsoft.com/office/drawing/2014/main" id="{690F7024-A4D4-9F98-62DE-FE212884B7A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65120" y="3108260"/>
            <a:ext cx="555274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59595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255</a:t>
            </a:r>
          </a:p>
          <a:p>
            <a:pPr lvl="0"/>
            <a:r>
              <a:rPr lang="en-US" dirty="0"/>
              <a:t>255</a:t>
            </a:r>
          </a:p>
          <a:p>
            <a:pPr lvl="0"/>
            <a:r>
              <a:rPr lang="en-US" dirty="0"/>
              <a:t>255</a:t>
            </a:r>
          </a:p>
        </p:txBody>
      </p:sp>
      <p:sp>
        <p:nvSpPr>
          <p:cNvPr id="42" name="Text Placeholder 37">
            <a:extLst>
              <a:ext uri="{FF2B5EF4-FFF2-40B4-BE49-F238E27FC236}">
                <a16:creationId xmlns:a16="http://schemas.microsoft.com/office/drawing/2014/main" id="{1989B4CD-C9AF-A19E-256A-226408C032C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93841" y="3100887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R</a:t>
            </a:r>
          </a:p>
          <a:p>
            <a:pPr lvl="0"/>
            <a:r>
              <a:rPr lang="en-US" dirty="0"/>
              <a:t>G</a:t>
            </a:r>
          </a:p>
          <a:p>
            <a:pPr lvl="0"/>
            <a:r>
              <a:rPr lang="en-US" dirty="0"/>
              <a:t>B</a:t>
            </a:r>
          </a:p>
        </p:txBody>
      </p:sp>
      <p:sp>
        <p:nvSpPr>
          <p:cNvPr id="43" name="Text Placeholder 37">
            <a:extLst>
              <a:ext uri="{FF2B5EF4-FFF2-40B4-BE49-F238E27FC236}">
                <a16:creationId xmlns:a16="http://schemas.microsoft.com/office/drawing/2014/main" id="{5009BC28-8921-D5D1-DF8D-ABDCFBC89FC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645228" y="3103064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D9782D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217</a:t>
            </a:r>
          </a:p>
          <a:p>
            <a:pPr lvl="0"/>
            <a:r>
              <a:rPr lang="en-US" dirty="0"/>
              <a:t>120</a:t>
            </a:r>
          </a:p>
          <a:p>
            <a:pPr lvl="0"/>
            <a:r>
              <a:rPr lang="en-US" dirty="0"/>
              <a:t>45</a:t>
            </a:r>
          </a:p>
        </p:txBody>
      </p:sp>
      <p:sp>
        <p:nvSpPr>
          <p:cNvPr id="44" name="Text Placeholder 37">
            <a:extLst>
              <a:ext uri="{FF2B5EF4-FFF2-40B4-BE49-F238E27FC236}">
                <a16:creationId xmlns:a16="http://schemas.microsoft.com/office/drawing/2014/main" id="{A4234470-2CCD-E972-1A1D-B8A035F14B8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43079" y="3102490"/>
            <a:ext cx="555274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59595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89</a:t>
            </a:r>
          </a:p>
          <a:p>
            <a:pPr lvl="0"/>
            <a:r>
              <a:rPr lang="en-US" dirty="0"/>
              <a:t>89</a:t>
            </a:r>
          </a:p>
          <a:p>
            <a:pPr lvl="0"/>
            <a:r>
              <a:rPr lang="en-US" dirty="0"/>
              <a:t>91</a:t>
            </a:r>
          </a:p>
        </p:txBody>
      </p:sp>
      <p:sp>
        <p:nvSpPr>
          <p:cNvPr id="45" name="Text Placeholder 37">
            <a:extLst>
              <a:ext uri="{FF2B5EF4-FFF2-40B4-BE49-F238E27FC236}">
                <a16:creationId xmlns:a16="http://schemas.microsoft.com/office/drawing/2014/main" id="{04152E7B-8956-4CE8-E8F2-1E14323F9FA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9023" y="5284755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R</a:t>
            </a:r>
          </a:p>
          <a:p>
            <a:pPr lvl="0"/>
            <a:r>
              <a:rPr lang="en-US" dirty="0"/>
              <a:t>G</a:t>
            </a:r>
          </a:p>
          <a:p>
            <a:pPr lvl="0"/>
            <a:r>
              <a:rPr lang="en-US" dirty="0"/>
              <a:t>B</a:t>
            </a:r>
          </a:p>
        </p:txBody>
      </p:sp>
      <p:sp>
        <p:nvSpPr>
          <p:cNvPr id="46" name="Text Placeholder 37">
            <a:extLst>
              <a:ext uri="{FF2B5EF4-FFF2-40B4-BE49-F238E27FC236}">
                <a16:creationId xmlns:a16="http://schemas.microsoft.com/office/drawing/2014/main" id="{2DF6F837-74A8-047C-EB2D-C6F6BA9A55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65183" y="5294028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130</a:t>
            </a:r>
          </a:p>
          <a:p>
            <a:pPr lvl="0"/>
            <a:r>
              <a:rPr lang="en-US" dirty="0"/>
              <a:t>197</a:t>
            </a:r>
          </a:p>
          <a:p>
            <a:pPr lvl="0"/>
            <a:r>
              <a:rPr lang="en-US" dirty="0"/>
              <a:t>3</a:t>
            </a:r>
          </a:p>
        </p:txBody>
      </p:sp>
      <p:sp>
        <p:nvSpPr>
          <p:cNvPr id="47" name="Text Placeholder 37">
            <a:extLst>
              <a:ext uri="{FF2B5EF4-FFF2-40B4-BE49-F238E27FC236}">
                <a16:creationId xmlns:a16="http://schemas.microsoft.com/office/drawing/2014/main" id="{FE43C624-823A-0623-D6F5-CFC0A797B8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290104" y="5299320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59595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207</a:t>
            </a:r>
          </a:p>
          <a:p>
            <a:pPr lvl="0"/>
            <a:r>
              <a:rPr lang="en-US" dirty="0"/>
              <a:t>252</a:t>
            </a:r>
          </a:p>
          <a:p>
            <a:pPr lvl="0"/>
            <a:r>
              <a:rPr lang="en-US" dirty="0"/>
              <a:t>0</a:t>
            </a:r>
          </a:p>
        </p:txBody>
      </p:sp>
      <p:sp>
        <p:nvSpPr>
          <p:cNvPr id="48" name="Text Placeholder 37">
            <a:extLst>
              <a:ext uri="{FF2B5EF4-FFF2-40B4-BE49-F238E27FC236}">
                <a16:creationId xmlns:a16="http://schemas.microsoft.com/office/drawing/2014/main" id="{FF1BB089-22D3-9F69-FE59-01CA7185824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15026" y="5299320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accent4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126</a:t>
            </a:r>
          </a:p>
          <a:p>
            <a:pPr lvl="0"/>
            <a:r>
              <a:rPr lang="en-US" dirty="0"/>
              <a:t>84</a:t>
            </a:r>
          </a:p>
          <a:p>
            <a:pPr lvl="0"/>
            <a:r>
              <a:rPr lang="en-US" dirty="0"/>
              <a:t>117</a:t>
            </a:r>
          </a:p>
        </p:txBody>
      </p:sp>
      <p:sp>
        <p:nvSpPr>
          <p:cNvPr id="49" name="Text Placeholder 37">
            <a:extLst>
              <a:ext uri="{FF2B5EF4-FFF2-40B4-BE49-F238E27FC236}">
                <a16:creationId xmlns:a16="http://schemas.microsoft.com/office/drawing/2014/main" id="{B59A1E3E-177B-928D-8A1D-A72C775E256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139948" y="5299320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0</a:t>
            </a:r>
          </a:p>
          <a:p>
            <a:pPr lvl="0"/>
            <a:r>
              <a:rPr lang="en-US" dirty="0"/>
              <a:t>143</a:t>
            </a:r>
          </a:p>
          <a:p>
            <a:pPr lvl="0"/>
            <a:r>
              <a:rPr lang="en-US" dirty="0"/>
              <a:t>179</a:t>
            </a:r>
          </a:p>
        </p:txBody>
      </p:sp>
      <p:sp>
        <p:nvSpPr>
          <p:cNvPr id="50" name="Text Placeholder 37">
            <a:extLst>
              <a:ext uri="{FF2B5EF4-FFF2-40B4-BE49-F238E27FC236}">
                <a16:creationId xmlns:a16="http://schemas.microsoft.com/office/drawing/2014/main" id="{26DD4664-CFA9-EACF-7CA9-CB294A9B659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079531" y="5294028"/>
            <a:ext cx="498475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chemeClr val="accent6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16</a:t>
            </a:r>
          </a:p>
          <a:p>
            <a:pPr lvl="0"/>
            <a:r>
              <a:rPr lang="en-US" dirty="0"/>
              <a:t>84</a:t>
            </a:r>
          </a:p>
          <a:p>
            <a:pPr lvl="0"/>
            <a:r>
              <a:rPr lang="en-US" dirty="0"/>
              <a:t>86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84152C-39DC-39DC-1561-E8E448C5D869}"/>
              </a:ext>
            </a:extLst>
          </p:cNvPr>
          <p:cNvSpPr/>
          <p:nvPr userDrawn="1"/>
        </p:nvSpPr>
        <p:spPr>
          <a:xfrm>
            <a:off x="5981273" y="4654268"/>
            <a:ext cx="504343" cy="519626"/>
          </a:xfrm>
          <a:prstGeom prst="rect">
            <a:avLst/>
          </a:prstGeom>
          <a:solidFill>
            <a:srgbClr val="E56A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9959" tIns="69980" rIns="139959" bIns="69980" rtlCol="0" anchor="ctr"/>
          <a:lstStyle/>
          <a:p>
            <a:pPr algn="ctr"/>
            <a:endParaRPr lang="en-US" sz="2747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Text Placeholder 37">
            <a:extLst>
              <a:ext uri="{FF2B5EF4-FFF2-40B4-BE49-F238E27FC236}">
                <a16:creationId xmlns:a16="http://schemas.microsoft.com/office/drawing/2014/main" id="{43648E67-B579-B25E-A91B-1576B1E98B6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966171" y="5294028"/>
            <a:ext cx="534547" cy="700088"/>
          </a:xfrm>
        </p:spPr>
        <p:txBody>
          <a:bodyPr anchor="ctr">
            <a:noAutofit/>
          </a:bodyPr>
          <a:lstStyle>
            <a:lvl1pPr algn="ctr">
              <a:lnSpc>
                <a:spcPct val="50000"/>
              </a:lnSpc>
              <a:defRPr sz="1400">
                <a:solidFill>
                  <a:srgbClr val="E56A54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229</a:t>
            </a:r>
          </a:p>
          <a:p>
            <a:pPr lvl="0"/>
            <a:r>
              <a:rPr lang="en-US" dirty="0"/>
              <a:t>106</a:t>
            </a:r>
          </a:p>
          <a:p>
            <a:pPr lvl="0"/>
            <a:r>
              <a:rPr lang="en-US" dirty="0"/>
              <a:t>84</a:t>
            </a:r>
          </a:p>
        </p:txBody>
      </p:sp>
    </p:spTree>
    <p:extLst>
      <p:ext uri="{BB962C8B-B14F-4D97-AF65-F5344CB8AC3E}">
        <p14:creationId xmlns:p14="http://schemas.microsoft.com/office/powerpoint/2010/main" val="2987466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79789" y="2935325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/>
            </a:lvl1pPr>
          </a:lstStyle>
          <a:p>
            <a:r>
              <a:rPr lang="en-US" dirty="0"/>
              <a:t>Thank You</a:t>
            </a:r>
          </a:p>
        </p:txBody>
      </p:sp>
      <p:pic>
        <p:nvPicPr>
          <p:cNvPr id="3" name="Picture 2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47ACF4F3-D89E-B7B1-7BC7-659865B63A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789" y="4649300"/>
            <a:ext cx="3056524" cy="63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1900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79789" y="2921674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rgbClr val="1E4D2B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CF4F3-D89E-B7B1-7BC7-659865B63A8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92321" y="4656122"/>
            <a:ext cx="2930305" cy="606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924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Gre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65668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 Dots CSU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16" r="52955" b="10580"/>
          <a:stretch/>
        </p:blipFill>
        <p:spPr>
          <a:xfrm>
            <a:off x="6896599" y="1"/>
            <a:ext cx="5295402" cy="6858000"/>
          </a:xfrm>
          <a:prstGeom prst="rect">
            <a:avLst/>
          </a:prstGeom>
        </p:spPr>
      </p:pic>
      <p:sp>
        <p:nvSpPr>
          <p:cNvPr id="4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54184" y="2378437"/>
            <a:ext cx="11083635" cy="1814086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294" b="0" i="0">
                <a:solidFill>
                  <a:schemeClr val="bg1"/>
                </a:solidFill>
                <a:latin typeface="Vitesse Light" charset="0"/>
                <a:ea typeface="Vitesse Light" charset="0"/>
                <a:cs typeface="Vitesse Light" charset="0"/>
              </a:defRPr>
            </a:lvl1pPr>
            <a:lvl2pPr marL="617339" indent="0">
              <a:buNone/>
              <a:defRPr sz="4849">
                <a:solidFill>
                  <a:schemeClr val="bg1"/>
                </a:solidFill>
                <a:latin typeface="+mj-lt"/>
              </a:defRPr>
            </a:lvl2pPr>
            <a:lvl3pPr marL="1234683" indent="0">
              <a:buNone/>
              <a:defRPr sz="4849">
                <a:solidFill>
                  <a:schemeClr val="bg1"/>
                </a:solidFill>
                <a:latin typeface="+mj-lt"/>
              </a:defRPr>
            </a:lvl3pPr>
            <a:lvl4pPr marL="1852023" indent="0">
              <a:buNone/>
              <a:defRPr sz="4849">
                <a:solidFill>
                  <a:schemeClr val="bg1"/>
                </a:solidFill>
                <a:latin typeface="+mj-lt"/>
              </a:defRPr>
            </a:lvl4pPr>
            <a:lvl5pPr marL="2469366" indent="0">
              <a:buNone/>
              <a:defRPr sz="4849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Title of Presentation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54183" y="4737628"/>
            <a:ext cx="11083634" cy="416634"/>
          </a:xfrm>
        </p:spPr>
        <p:txBody>
          <a:bodyPr>
            <a:spAutoFit/>
          </a:bodyPr>
          <a:lstStyle>
            <a:lvl1pPr marL="0" indent="0">
              <a:buNone/>
              <a:defRPr sz="1412">
                <a:solidFill>
                  <a:schemeClr val="bg1"/>
                </a:solidFill>
              </a:defRPr>
            </a:lvl1pPr>
            <a:lvl2pPr marL="617339" indent="0">
              <a:buNone/>
              <a:defRPr/>
            </a:lvl2pPr>
            <a:lvl3pPr marL="1234683" indent="0">
              <a:buNone/>
              <a:defRPr/>
            </a:lvl3pPr>
            <a:lvl4pPr marL="1852023" indent="0">
              <a:buNone/>
              <a:defRPr/>
            </a:lvl4pPr>
            <a:lvl5pPr marL="2469366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43538" y="4519612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660" y="5941737"/>
            <a:ext cx="3106271" cy="69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 Dots UnitI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16" r="52955" b="10580"/>
          <a:stretch/>
        </p:blipFill>
        <p:spPr>
          <a:xfrm>
            <a:off x="6896599" y="1"/>
            <a:ext cx="5295402" cy="6858000"/>
          </a:xfrm>
          <a:prstGeom prst="rect">
            <a:avLst/>
          </a:prstGeom>
        </p:spPr>
      </p:pic>
      <p:sp>
        <p:nvSpPr>
          <p:cNvPr id="4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54184" y="2378437"/>
            <a:ext cx="11083635" cy="1814086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294" b="0" i="0">
                <a:solidFill>
                  <a:schemeClr val="bg1"/>
                </a:solidFill>
                <a:latin typeface="Vitesse Light" charset="0"/>
                <a:ea typeface="Vitesse Light" charset="0"/>
                <a:cs typeface="Vitesse Light" charset="0"/>
              </a:defRPr>
            </a:lvl1pPr>
            <a:lvl2pPr marL="617339" indent="0">
              <a:buNone/>
              <a:defRPr sz="4849">
                <a:solidFill>
                  <a:schemeClr val="bg1"/>
                </a:solidFill>
                <a:latin typeface="+mj-lt"/>
              </a:defRPr>
            </a:lvl2pPr>
            <a:lvl3pPr marL="1234683" indent="0">
              <a:buNone/>
              <a:defRPr sz="4849">
                <a:solidFill>
                  <a:schemeClr val="bg1"/>
                </a:solidFill>
                <a:latin typeface="+mj-lt"/>
              </a:defRPr>
            </a:lvl3pPr>
            <a:lvl4pPr marL="1852023" indent="0">
              <a:buNone/>
              <a:defRPr sz="4849">
                <a:solidFill>
                  <a:schemeClr val="bg1"/>
                </a:solidFill>
                <a:latin typeface="+mj-lt"/>
              </a:defRPr>
            </a:lvl4pPr>
            <a:lvl5pPr marL="2469366" indent="0">
              <a:buNone/>
              <a:defRPr sz="4849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Title of Presentation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54183" y="4737628"/>
            <a:ext cx="11083634" cy="416634"/>
          </a:xfrm>
        </p:spPr>
        <p:txBody>
          <a:bodyPr>
            <a:spAutoFit/>
          </a:bodyPr>
          <a:lstStyle>
            <a:lvl1pPr marL="0" indent="0">
              <a:buNone/>
              <a:defRPr sz="1412">
                <a:solidFill>
                  <a:schemeClr val="bg1"/>
                </a:solidFill>
              </a:defRPr>
            </a:lvl1pPr>
            <a:lvl2pPr marL="617339" indent="0">
              <a:buNone/>
              <a:defRPr/>
            </a:lvl2pPr>
            <a:lvl3pPr marL="1234683" indent="0">
              <a:buNone/>
              <a:defRPr/>
            </a:lvl3pPr>
            <a:lvl4pPr marL="1852023" indent="0">
              <a:buNone/>
              <a:defRPr/>
            </a:lvl4pPr>
            <a:lvl5pPr marL="2469366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43538" y="4519612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8811778" y="6061352"/>
            <a:ext cx="2826038" cy="451821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12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Unit Identifier here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2101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 Ram CSU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hqprint">
            <a:alphaModFix amt="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10" r="30639" b="6933"/>
          <a:stretch/>
        </p:blipFill>
        <p:spPr>
          <a:xfrm>
            <a:off x="6121337" y="-1"/>
            <a:ext cx="6070663" cy="6858001"/>
          </a:xfrm>
          <a:prstGeom prst="rect">
            <a:avLst/>
          </a:prstGeom>
        </p:spPr>
      </p:pic>
      <p:sp>
        <p:nvSpPr>
          <p:cNvPr id="4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54184" y="2378437"/>
            <a:ext cx="11083635" cy="1814086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294" b="0" i="0">
                <a:solidFill>
                  <a:schemeClr val="bg1"/>
                </a:solidFill>
                <a:latin typeface="Vitesse Light" charset="0"/>
                <a:ea typeface="Vitesse Light" charset="0"/>
                <a:cs typeface="Vitesse Light" charset="0"/>
              </a:defRPr>
            </a:lvl1pPr>
            <a:lvl2pPr marL="617339" indent="0">
              <a:buNone/>
              <a:defRPr sz="4849">
                <a:solidFill>
                  <a:schemeClr val="bg1"/>
                </a:solidFill>
                <a:latin typeface="+mj-lt"/>
              </a:defRPr>
            </a:lvl2pPr>
            <a:lvl3pPr marL="1234683" indent="0">
              <a:buNone/>
              <a:defRPr sz="4849">
                <a:solidFill>
                  <a:schemeClr val="bg1"/>
                </a:solidFill>
                <a:latin typeface="+mj-lt"/>
              </a:defRPr>
            </a:lvl3pPr>
            <a:lvl4pPr marL="1852023" indent="0">
              <a:buNone/>
              <a:defRPr sz="4849">
                <a:solidFill>
                  <a:schemeClr val="bg1"/>
                </a:solidFill>
                <a:latin typeface="+mj-lt"/>
              </a:defRPr>
            </a:lvl4pPr>
            <a:lvl5pPr marL="2469366" indent="0">
              <a:buNone/>
              <a:defRPr sz="4849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Title of Presentation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54183" y="4737628"/>
            <a:ext cx="11083634" cy="416634"/>
          </a:xfrm>
        </p:spPr>
        <p:txBody>
          <a:bodyPr>
            <a:spAutoFit/>
          </a:bodyPr>
          <a:lstStyle>
            <a:lvl1pPr marL="0" indent="0">
              <a:buNone/>
              <a:defRPr sz="1412">
                <a:solidFill>
                  <a:schemeClr val="bg1"/>
                </a:solidFill>
              </a:defRPr>
            </a:lvl1pPr>
            <a:lvl2pPr marL="617339" indent="0">
              <a:buNone/>
              <a:defRPr/>
            </a:lvl2pPr>
            <a:lvl3pPr marL="1234683" indent="0">
              <a:buNone/>
              <a:defRPr/>
            </a:lvl3pPr>
            <a:lvl4pPr marL="1852023" indent="0">
              <a:buNone/>
              <a:defRPr/>
            </a:lvl4pPr>
            <a:lvl5pPr marL="2469366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43538" y="4519612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660" y="5941737"/>
            <a:ext cx="3106271" cy="69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21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Green Ram UnitID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hqprint">
            <a:alphaModFix amt="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10" r="30639" b="6933"/>
          <a:stretch/>
        </p:blipFill>
        <p:spPr>
          <a:xfrm>
            <a:off x="6121337" y="-1"/>
            <a:ext cx="6070663" cy="6858001"/>
          </a:xfrm>
          <a:prstGeom prst="rect">
            <a:avLst/>
          </a:prstGeom>
        </p:spPr>
      </p:pic>
      <p:sp>
        <p:nvSpPr>
          <p:cNvPr id="4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54184" y="2378437"/>
            <a:ext cx="11083635" cy="1814086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294" b="0" i="0">
                <a:solidFill>
                  <a:schemeClr val="bg1"/>
                </a:solidFill>
                <a:latin typeface="Vitesse Light" charset="0"/>
                <a:ea typeface="Vitesse Light" charset="0"/>
                <a:cs typeface="Vitesse Light" charset="0"/>
              </a:defRPr>
            </a:lvl1pPr>
            <a:lvl2pPr marL="617339" indent="0">
              <a:buNone/>
              <a:defRPr sz="4849">
                <a:solidFill>
                  <a:schemeClr val="bg1"/>
                </a:solidFill>
                <a:latin typeface="+mj-lt"/>
              </a:defRPr>
            </a:lvl2pPr>
            <a:lvl3pPr marL="1234683" indent="0">
              <a:buNone/>
              <a:defRPr sz="4849">
                <a:solidFill>
                  <a:schemeClr val="bg1"/>
                </a:solidFill>
                <a:latin typeface="+mj-lt"/>
              </a:defRPr>
            </a:lvl3pPr>
            <a:lvl4pPr marL="1852023" indent="0">
              <a:buNone/>
              <a:defRPr sz="4849">
                <a:solidFill>
                  <a:schemeClr val="bg1"/>
                </a:solidFill>
                <a:latin typeface="+mj-lt"/>
              </a:defRPr>
            </a:lvl4pPr>
            <a:lvl5pPr marL="2469366" indent="0">
              <a:buNone/>
              <a:defRPr sz="4849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Title of Presentation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10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54183" y="4737628"/>
            <a:ext cx="11083634" cy="416634"/>
          </a:xfrm>
        </p:spPr>
        <p:txBody>
          <a:bodyPr>
            <a:spAutoFit/>
          </a:bodyPr>
          <a:lstStyle>
            <a:lvl1pPr marL="0" indent="0">
              <a:buNone/>
              <a:defRPr sz="1412">
                <a:solidFill>
                  <a:schemeClr val="bg1"/>
                </a:solidFill>
              </a:defRPr>
            </a:lvl1pPr>
            <a:lvl2pPr marL="617339" indent="0">
              <a:buNone/>
              <a:defRPr/>
            </a:lvl2pPr>
            <a:lvl3pPr marL="1234683" indent="0">
              <a:buNone/>
              <a:defRPr/>
            </a:lvl3pPr>
            <a:lvl4pPr marL="1852023" indent="0">
              <a:buNone/>
              <a:defRPr/>
            </a:lvl4pPr>
            <a:lvl5pPr marL="2469366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643538" y="4519612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4"/>
          <p:cNvSpPr>
            <a:spLocks noGrp="1"/>
          </p:cNvSpPr>
          <p:nvPr>
            <p:ph type="pic" sz="quarter" idx="13" hasCustomPrompt="1"/>
          </p:nvPr>
        </p:nvSpPr>
        <p:spPr>
          <a:xfrm>
            <a:off x="8811778" y="6061352"/>
            <a:ext cx="2826038" cy="451821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12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Unit Identifier here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8595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hite C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-1190463" y="1090706"/>
            <a:ext cx="184731" cy="465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24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-1847272" y="-418353"/>
            <a:ext cx="184731" cy="465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24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-1929371" y="-702236"/>
            <a:ext cx="184731" cy="465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24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554184" y="2378437"/>
            <a:ext cx="11083635" cy="1814086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294" b="0" i="0">
                <a:solidFill>
                  <a:schemeClr val="tx2"/>
                </a:solidFill>
                <a:latin typeface="Vitesse Light" charset="0"/>
                <a:ea typeface="Vitesse Light" charset="0"/>
                <a:cs typeface="Vitesse Light" charset="0"/>
              </a:defRPr>
            </a:lvl1pPr>
            <a:lvl2pPr marL="617339" indent="0">
              <a:buNone/>
              <a:defRPr sz="4849">
                <a:solidFill>
                  <a:schemeClr val="bg1"/>
                </a:solidFill>
                <a:latin typeface="+mj-lt"/>
              </a:defRPr>
            </a:lvl2pPr>
            <a:lvl3pPr marL="1234683" indent="0">
              <a:buNone/>
              <a:defRPr sz="4849">
                <a:solidFill>
                  <a:schemeClr val="bg1"/>
                </a:solidFill>
                <a:latin typeface="+mj-lt"/>
              </a:defRPr>
            </a:lvl3pPr>
            <a:lvl4pPr marL="1852023" indent="0">
              <a:buNone/>
              <a:defRPr sz="4849">
                <a:solidFill>
                  <a:schemeClr val="bg1"/>
                </a:solidFill>
                <a:latin typeface="+mj-lt"/>
              </a:defRPr>
            </a:lvl4pPr>
            <a:lvl5pPr marL="2469366" indent="0">
              <a:buNone/>
              <a:defRPr sz="4849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Title of Presentation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554183" y="4737628"/>
            <a:ext cx="11083634" cy="423645"/>
          </a:xfrm>
        </p:spPr>
        <p:txBody>
          <a:bodyPr>
            <a:spAutoFit/>
          </a:bodyPr>
          <a:lstStyle>
            <a:lvl1pPr marL="0" indent="0">
              <a:buNone/>
              <a:defRPr sz="1412">
                <a:solidFill>
                  <a:schemeClr val="tx2"/>
                </a:solidFill>
              </a:defRPr>
            </a:lvl1pPr>
            <a:lvl2pPr marL="617339" indent="0">
              <a:buNone/>
              <a:defRPr/>
            </a:lvl2pPr>
            <a:lvl3pPr marL="1234683" indent="0">
              <a:buNone/>
              <a:defRPr/>
            </a:lvl3pPr>
            <a:lvl4pPr marL="1852023" indent="0">
              <a:buNone/>
              <a:defRPr/>
            </a:lvl4pPr>
            <a:lvl5pPr marL="2469366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643538" y="4519612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660" y="5941738"/>
            <a:ext cx="3106271" cy="69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8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hite Unit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-1190463" y="1090706"/>
            <a:ext cx="184731" cy="465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24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-1847272" y="-418353"/>
            <a:ext cx="184731" cy="465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24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-1929371" y="-702236"/>
            <a:ext cx="184731" cy="4653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24" dirty="0"/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554184" y="2378437"/>
            <a:ext cx="11083635" cy="1814086"/>
          </a:xfrm>
        </p:spPr>
        <p:txBody>
          <a:bodyPr anchor="t" anchorCtr="0">
            <a:sp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5294" b="0" i="0">
                <a:solidFill>
                  <a:schemeClr val="tx2"/>
                </a:solidFill>
                <a:latin typeface="Vitesse Light" charset="0"/>
                <a:ea typeface="Vitesse Light" charset="0"/>
                <a:cs typeface="Vitesse Light" charset="0"/>
              </a:defRPr>
            </a:lvl1pPr>
            <a:lvl2pPr marL="617339" indent="0">
              <a:buNone/>
              <a:defRPr sz="4849">
                <a:solidFill>
                  <a:schemeClr val="bg1"/>
                </a:solidFill>
                <a:latin typeface="+mj-lt"/>
              </a:defRPr>
            </a:lvl2pPr>
            <a:lvl3pPr marL="1234683" indent="0">
              <a:buNone/>
              <a:defRPr sz="4849">
                <a:solidFill>
                  <a:schemeClr val="bg1"/>
                </a:solidFill>
                <a:latin typeface="+mj-lt"/>
              </a:defRPr>
            </a:lvl3pPr>
            <a:lvl4pPr marL="1852023" indent="0">
              <a:buNone/>
              <a:defRPr sz="4849">
                <a:solidFill>
                  <a:schemeClr val="bg1"/>
                </a:solidFill>
                <a:latin typeface="+mj-lt"/>
              </a:defRPr>
            </a:lvl4pPr>
            <a:lvl5pPr marL="2469366" indent="0">
              <a:buNone/>
              <a:defRPr sz="4849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Title of Presentation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12" name="Text Placeholder 10"/>
          <p:cNvSpPr>
            <a:spLocks noGrp="1"/>
          </p:cNvSpPr>
          <p:nvPr>
            <p:ph type="body" sz="quarter" idx="14" hasCustomPrompt="1"/>
          </p:nvPr>
        </p:nvSpPr>
        <p:spPr>
          <a:xfrm>
            <a:off x="554183" y="4737628"/>
            <a:ext cx="11083634" cy="423645"/>
          </a:xfrm>
        </p:spPr>
        <p:txBody>
          <a:bodyPr>
            <a:spAutoFit/>
          </a:bodyPr>
          <a:lstStyle>
            <a:lvl1pPr marL="0" indent="0">
              <a:buNone/>
              <a:defRPr sz="1412">
                <a:solidFill>
                  <a:schemeClr val="tx2"/>
                </a:solidFill>
              </a:defRPr>
            </a:lvl1pPr>
            <a:lvl2pPr marL="617339" indent="0">
              <a:buNone/>
              <a:defRPr/>
            </a:lvl2pPr>
            <a:lvl3pPr marL="1234683" indent="0">
              <a:buNone/>
              <a:defRPr/>
            </a:lvl3pPr>
            <a:lvl4pPr marL="1852023" indent="0">
              <a:buNone/>
              <a:defRPr/>
            </a:lvl4pPr>
            <a:lvl5pPr marL="2469366" indent="0">
              <a:buNone/>
              <a:defRPr/>
            </a:lvl5pPr>
          </a:lstStyle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643538" y="4519612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icture Placeholder 4"/>
          <p:cNvSpPr>
            <a:spLocks noGrp="1"/>
          </p:cNvSpPr>
          <p:nvPr>
            <p:ph type="pic" sz="quarter" idx="15" hasCustomPrompt="1"/>
          </p:nvPr>
        </p:nvSpPr>
        <p:spPr>
          <a:xfrm>
            <a:off x="8811778" y="6061352"/>
            <a:ext cx="2826038" cy="451821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12" baseline="0"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Insert Unit Identifier here (.</a:t>
            </a:r>
            <a:r>
              <a:rPr lang="en-US" dirty="0" err="1"/>
              <a:t>png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8953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54184" y="776988"/>
            <a:ext cx="11083635" cy="917944"/>
          </a:xfrm>
          <a:prstGeom prst="rect">
            <a:avLst/>
          </a:prstGeom>
        </p:spPr>
        <p:txBody>
          <a:bodyPr vert="horz" lIns="91440" tIns="91440" rIns="91440" bIns="91440" rtlCol="0" anchor="b" anchorCtr="0">
            <a:spAutoFit/>
          </a:bodyPr>
          <a:lstStyle/>
          <a:p>
            <a:r>
              <a:rPr lang="en-US" dirty="0"/>
              <a:t>Headline Copy Goes Here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554184" y="2195191"/>
            <a:ext cx="11083635" cy="1778428"/>
          </a:xfr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" name="Group 3"/>
          <p:cNvGrpSpPr/>
          <p:nvPr userDrawn="1"/>
        </p:nvGrpSpPr>
        <p:grpSpPr>
          <a:xfrm>
            <a:off x="0" y="6505015"/>
            <a:ext cx="12192000" cy="352987"/>
            <a:chOff x="0" y="7372350"/>
            <a:chExt cx="13817600" cy="400052"/>
          </a:xfrm>
        </p:grpSpPr>
        <p:sp>
          <p:nvSpPr>
            <p:cNvPr id="2" name="Rectangle 1"/>
            <p:cNvSpPr/>
            <p:nvPr userDrawn="1"/>
          </p:nvSpPr>
          <p:spPr>
            <a:xfrm>
              <a:off x="0" y="7372350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5" name="Picture 4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1"/>
              <a:ext cx="1788557" cy="400050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 userDrawn="1"/>
          </p:nvSpPr>
          <p:spPr>
            <a:xfrm>
              <a:off x="0" y="7372351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8" name="Picture 7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2"/>
              <a:ext cx="1788557" cy="400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119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Placeholder 1"/>
          <p:cNvSpPr>
            <a:spLocks noGrp="1"/>
          </p:cNvSpPr>
          <p:nvPr>
            <p:ph type="title"/>
          </p:nvPr>
        </p:nvSpPr>
        <p:spPr>
          <a:xfrm>
            <a:off x="554184" y="776988"/>
            <a:ext cx="11083635" cy="917944"/>
          </a:xfrm>
          <a:prstGeom prst="rect">
            <a:avLst/>
          </a:prstGeom>
        </p:spPr>
        <p:txBody>
          <a:bodyPr vert="horz" lIns="91440" tIns="91440" rIns="91440" bIns="91440" rtlCol="0" anchor="b" anchorCtr="0">
            <a:spAutoFit/>
          </a:bodyPr>
          <a:lstStyle/>
          <a:p>
            <a:r>
              <a:rPr lang="en-US" dirty="0"/>
              <a:t>Headline Copy Goes Here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6505015"/>
            <a:ext cx="12192000" cy="352987"/>
            <a:chOff x="0" y="7372350"/>
            <a:chExt cx="13817600" cy="400052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7372350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8" name="Picture 7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1"/>
              <a:ext cx="1788557" cy="40005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 userDrawn="1"/>
          </p:nvSpPr>
          <p:spPr>
            <a:xfrm>
              <a:off x="0" y="7372351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2"/>
              <a:ext cx="1788557" cy="400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3268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Gre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039996" y="2448265"/>
            <a:ext cx="8597823" cy="917944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Header Goes Here</a:t>
            </a:r>
          </a:p>
        </p:txBody>
      </p:sp>
      <p:sp>
        <p:nvSpPr>
          <p:cNvPr id="7" name="Text Placeholder 24"/>
          <p:cNvSpPr>
            <a:spLocks noGrp="1"/>
          </p:cNvSpPr>
          <p:nvPr>
            <p:ph type="body" sz="quarter" idx="10" hasCustomPrompt="1"/>
          </p:nvPr>
        </p:nvSpPr>
        <p:spPr>
          <a:xfrm>
            <a:off x="3039996" y="3866468"/>
            <a:ext cx="8597823" cy="456234"/>
          </a:xfrm>
        </p:spPr>
        <p:txBody>
          <a:bodyPr wrap="square">
            <a:spAutoFit/>
          </a:bodyPr>
          <a:lstStyle>
            <a:lvl1pPr marL="0" indent="0">
              <a:buNone/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Section subhead goes here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31" t="28562" b="11534"/>
          <a:stretch/>
        </p:blipFill>
        <p:spPr>
          <a:xfrm>
            <a:off x="0" y="0"/>
            <a:ext cx="2270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561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039996" y="2448265"/>
            <a:ext cx="8597823" cy="917944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/>
          <a:p>
            <a:r>
              <a:rPr lang="en-US" dirty="0"/>
              <a:t>Section Header Goes Here</a:t>
            </a:r>
          </a:p>
        </p:txBody>
      </p:sp>
      <p:sp>
        <p:nvSpPr>
          <p:cNvPr id="4" name="Text Placeholder 24"/>
          <p:cNvSpPr>
            <a:spLocks noGrp="1"/>
          </p:cNvSpPr>
          <p:nvPr>
            <p:ph type="body" sz="quarter" idx="10" hasCustomPrompt="1"/>
          </p:nvPr>
        </p:nvSpPr>
        <p:spPr>
          <a:xfrm>
            <a:off x="3039996" y="3866468"/>
            <a:ext cx="8597823" cy="446404"/>
          </a:xfrm>
        </p:spPr>
        <p:txBody>
          <a:bodyPr wrap="square">
            <a:spAutoFit/>
          </a:bodyPr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dirty="0"/>
              <a:t>Section subhead goes here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31" t="28562" b="11534"/>
          <a:stretch/>
        </p:blipFill>
        <p:spPr>
          <a:xfrm>
            <a:off x="0" y="1"/>
            <a:ext cx="22702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1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797089" y="2457396"/>
            <a:ext cx="8597823" cy="917944"/>
          </a:xfrm>
          <a:prstGeom prst="rect">
            <a:avLst/>
          </a:prstGeom>
        </p:spPr>
        <p:txBody>
          <a:bodyPr vert="horz" wrap="square" lIns="91440" tIns="91440" rIns="91440" bIns="91440" rtlCol="0" anchor="ctr" anchorCtr="0">
            <a:sp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“Quote Goes Here.”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1" t="28562" r="1" b="57447"/>
          <a:stretch/>
        </p:blipFill>
        <p:spPr>
          <a:xfrm>
            <a:off x="217843" y="5324895"/>
            <a:ext cx="11707009" cy="166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405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4"/>
          <p:cNvSpPr>
            <a:spLocks noGrp="1"/>
          </p:cNvSpPr>
          <p:nvPr>
            <p:ph type="body" sz="quarter" idx="10" hasCustomPrompt="1"/>
          </p:nvPr>
        </p:nvSpPr>
        <p:spPr>
          <a:xfrm>
            <a:off x="655544" y="2407829"/>
            <a:ext cx="3180577" cy="553998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2118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Text Goes Here</a:t>
            </a:r>
          </a:p>
        </p:txBody>
      </p:sp>
      <p:grpSp>
        <p:nvGrpSpPr>
          <p:cNvPr id="6" name="Group 5"/>
          <p:cNvGrpSpPr/>
          <p:nvPr userDrawn="1"/>
        </p:nvGrpSpPr>
        <p:grpSpPr>
          <a:xfrm>
            <a:off x="0" y="5997131"/>
            <a:ext cx="12192000" cy="544538"/>
            <a:chOff x="0" y="6739600"/>
            <a:chExt cx="13817600" cy="617143"/>
          </a:xfrm>
        </p:grpSpPr>
        <p:pic>
          <p:nvPicPr>
            <p:cNvPr id="5" name="Picture 4"/>
            <p:cNvPicPr>
              <a:picLocks noChangeAspect="1"/>
            </p:cNvPicPr>
            <p:nvPr userDrawn="1"/>
          </p:nvPicPr>
          <p:blipFill rotWithShape="1"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778192"/>
              <a:ext cx="6449921" cy="539962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 userDrawn="1"/>
          </p:nvPicPr>
          <p:blipFill rotWithShape="1">
            <a:blip r:embed="rId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>
              <a:off x="7367679" y="6778192"/>
              <a:ext cx="6449921" cy="539962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0229" y="6739600"/>
              <a:ext cx="617143" cy="617143"/>
            </a:xfrm>
            <a:prstGeom prst="rect">
              <a:avLst/>
            </a:prstGeom>
          </p:spPr>
        </p:pic>
      </p:grpSp>
      <p:sp>
        <p:nvSpPr>
          <p:cNvPr id="14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4505712" y="2407829"/>
            <a:ext cx="3180577" cy="553998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2118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Text Goes Here</a:t>
            </a:r>
          </a:p>
        </p:txBody>
      </p:sp>
      <p:sp>
        <p:nvSpPr>
          <p:cNvPr id="15" name="Text Placeholder 24"/>
          <p:cNvSpPr>
            <a:spLocks noGrp="1"/>
          </p:cNvSpPr>
          <p:nvPr>
            <p:ph type="body" sz="quarter" idx="12" hasCustomPrompt="1"/>
          </p:nvPr>
        </p:nvSpPr>
        <p:spPr>
          <a:xfrm>
            <a:off x="8355879" y="2407829"/>
            <a:ext cx="3180577" cy="553998"/>
          </a:xfrm>
        </p:spPr>
        <p:txBody>
          <a:bodyPr wrap="square" numCol="1" anchor="ctr" anchorCtr="0">
            <a:spAutoFit/>
          </a:bodyPr>
          <a:lstStyle>
            <a:lvl1pPr marL="0" indent="0" algn="ctr">
              <a:buNone/>
              <a:defRPr sz="2118" baseline="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777082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Green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8068235" cy="6858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baseline="0"/>
            </a:lvl1pPr>
          </a:lstStyle>
          <a:p>
            <a:r>
              <a:rPr lang="en-US" dirty="0"/>
              <a:t>Click to insert photo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8068235" y="0"/>
            <a:ext cx="412376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88"/>
          </a:p>
        </p:txBody>
      </p:sp>
      <p:sp>
        <p:nvSpPr>
          <p:cNvPr id="11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8435788" y="2495589"/>
            <a:ext cx="3388659" cy="483085"/>
          </a:xfrm>
          <a:prstGeom prst="rect">
            <a:avLst/>
          </a:prstGeom>
        </p:spPr>
        <p:txBody>
          <a:bodyPr vert="horz" wrap="square" lIns="101858" tIns="50929" rIns="101858" bIns="50929" rtlCol="0" anchor="b" anchorCtr="0">
            <a:spAutoFit/>
          </a:bodyPr>
          <a:lstStyle>
            <a:lvl1pPr algn="ctr">
              <a:defRPr sz="2471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 Goes 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8435788" y="3429000"/>
            <a:ext cx="3388659" cy="441581"/>
          </a:xfrm>
        </p:spPr>
        <p:txBody>
          <a:bodyPr wrap="square">
            <a:spAutoFit/>
          </a:bodyPr>
          <a:lstStyle>
            <a:lvl1pPr marL="0" indent="0" algn="ctr">
              <a:lnSpc>
                <a:spcPct val="114000"/>
              </a:lnSpc>
              <a:buNone/>
              <a:defRPr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Supporting text goes here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0955" y="6130744"/>
            <a:ext cx="431421" cy="431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70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hoto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548599" y="866879"/>
            <a:ext cx="4290357" cy="1488356"/>
          </a:xfrm>
        </p:spPr>
        <p:txBody>
          <a:bodyPr anchor="t" anchorCtr="0"/>
          <a:lstStyle>
            <a:lvl1pPr>
              <a:defRPr sz="4236"/>
            </a:lvl1pPr>
          </a:lstStyle>
          <a:p>
            <a:r>
              <a:rPr lang="en-US" dirty="0"/>
              <a:t>Headline Copy Goes Here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48599" y="2693172"/>
            <a:ext cx="4290356" cy="17434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87553" y="0"/>
            <a:ext cx="6804447" cy="6858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insert photo</a:t>
            </a:r>
          </a:p>
        </p:txBody>
      </p:sp>
    </p:spTree>
    <p:extLst>
      <p:ext uri="{BB962C8B-B14F-4D97-AF65-F5344CB8AC3E}">
        <p14:creationId xmlns:p14="http://schemas.microsoft.com/office/powerpoint/2010/main" val="297411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hot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353047" y="866879"/>
            <a:ext cx="4290357" cy="1488356"/>
          </a:xfrm>
        </p:spPr>
        <p:txBody>
          <a:bodyPr anchor="t" anchorCtr="0"/>
          <a:lstStyle>
            <a:lvl1pPr>
              <a:defRPr sz="4236"/>
            </a:lvl1pPr>
          </a:lstStyle>
          <a:p>
            <a:r>
              <a:rPr lang="en-US" dirty="0"/>
              <a:t>Headline Copy Goes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3046" y="2693172"/>
            <a:ext cx="4290356" cy="17434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2" y="0"/>
            <a:ext cx="6804447" cy="6858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insert photo</a:t>
            </a:r>
          </a:p>
        </p:txBody>
      </p:sp>
    </p:spTree>
    <p:extLst>
      <p:ext uri="{BB962C8B-B14F-4D97-AF65-F5344CB8AC3E}">
        <p14:creationId xmlns:p14="http://schemas.microsoft.com/office/powerpoint/2010/main" val="408944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564776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baseline="0"/>
            </a:lvl1pPr>
          </a:lstStyle>
          <a:p>
            <a:r>
              <a:rPr lang="en-US" dirty="0"/>
              <a:t>Click to insert photo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353316" y="5871797"/>
            <a:ext cx="11485369" cy="699811"/>
          </a:xfrm>
          <a:prstGeom prst="rect">
            <a:avLst/>
          </a:prstGeom>
        </p:spPr>
        <p:txBody>
          <a:bodyPr vert="horz" wrap="square" lIns="101858" tIns="50929" rIns="101858" bIns="50929" rtlCol="0" anchor="t" anchorCtr="0">
            <a:spAutoFit/>
          </a:bodyPr>
          <a:lstStyle>
            <a:lvl1pPr>
              <a:defRPr sz="3879"/>
            </a:lvl1pPr>
          </a:lstStyle>
          <a:p>
            <a:r>
              <a:rPr lang="en-US" dirty="0"/>
              <a:t>Headline Copy Here</a:t>
            </a:r>
          </a:p>
        </p:txBody>
      </p:sp>
    </p:spTree>
    <p:extLst>
      <p:ext uri="{BB962C8B-B14F-4D97-AF65-F5344CB8AC3E}">
        <p14:creationId xmlns:p14="http://schemas.microsoft.com/office/powerpoint/2010/main" val="414791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baseline="0"/>
            </a:lvl1pPr>
          </a:lstStyle>
          <a:p>
            <a:r>
              <a:rPr lang="en-US" dirty="0"/>
              <a:t>Click to insert photo</a:t>
            </a:r>
          </a:p>
        </p:txBody>
      </p:sp>
    </p:spTree>
    <p:extLst>
      <p:ext uri="{BB962C8B-B14F-4D97-AF65-F5344CB8AC3E}">
        <p14:creationId xmlns:p14="http://schemas.microsoft.com/office/powerpoint/2010/main" val="160924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Placeholder 1"/>
          <p:cNvSpPr>
            <a:spLocks noGrp="1"/>
          </p:cNvSpPr>
          <p:nvPr>
            <p:ph type="title"/>
          </p:nvPr>
        </p:nvSpPr>
        <p:spPr>
          <a:xfrm>
            <a:off x="8073556" y="2044932"/>
            <a:ext cx="3564263" cy="1147498"/>
          </a:xfrm>
          <a:prstGeom prst="rect">
            <a:avLst/>
          </a:prstGeom>
        </p:spPr>
        <p:txBody>
          <a:bodyPr vert="horz" wrap="square" lIns="101858" tIns="50929" rIns="101858" bIns="50929" rtlCol="0" anchor="t" anchorCtr="0">
            <a:spAutoFit/>
          </a:bodyPr>
          <a:lstStyle>
            <a:lvl1pPr>
              <a:defRPr sz="3394"/>
            </a:lvl1pPr>
          </a:lstStyle>
          <a:p>
            <a:r>
              <a:rPr lang="en-US" dirty="0"/>
              <a:t>Headline Copy Goes 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8073556" y="3290748"/>
            <a:ext cx="3564263" cy="435440"/>
          </a:xfrm>
        </p:spPr>
        <p:txBody>
          <a:bodyPr wrap="square">
            <a:spAutoFit/>
          </a:bodyPr>
          <a:lstStyle>
            <a:lvl1pPr marL="0" indent="0" algn="l">
              <a:lnSpc>
                <a:spcPct val="114000"/>
              </a:lnSpc>
              <a:buNone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sz="quarter" idx="12" hasCustomPrompt="1"/>
          </p:nvPr>
        </p:nvSpPr>
        <p:spPr>
          <a:xfrm>
            <a:off x="1119910" y="1273270"/>
            <a:ext cx="6055592" cy="440846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chart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0" y="6505015"/>
            <a:ext cx="12192000" cy="352987"/>
            <a:chOff x="0" y="7372350"/>
            <a:chExt cx="13817600" cy="400052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7372350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7" name="Picture 6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1"/>
              <a:ext cx="1788557" cy="40005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 userDrawn="1"/>
          </p:nvSpPr>
          <p:spPr>
            <a:xfrm>
              <a:off x="0" y="7372351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9" name="Picture 8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2"/>
              <a:ext cx="1788557" cy="400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013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52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0" y="6505015"/>
            <a:ext cx="12192000" cy="352987"/>
            <a:chOff x="0" y="7372350"/>
            <a:chExt cx="13817600" cy="400052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7372350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7" name="Picture 6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1"/>
              <a:ext cx="1788557" cy="40005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 userDrawn="1"/>
          </p:nvSpPr>
          <p:spPr>
            <a:xfrm>
              <a:off x="0" y="7372351"/>
              <a:ext cx="13817600" cy="40004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88"/>
            </a:p>
          </p:txBody>
        </p:sp>
        <p:pic>
          <p:nvPicPr>
            <p:cNvPr id="9" name="Picture 8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257" y="7372352"/>
              <a:ext cx="1788557" cy="400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614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Gre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16484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Green Dots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 userDrawn="1"/>
        </p:nvSpPr>
        <p:spPr>
          <a:xfrm>
            <a:off x="643538" y="3705195"/>
            <a:ext cx="11083635" cy="977650"/>
          </a:xfrm>
          <a:prstGeom prst="rect">
            <a:avLst/>
          </a:prstGeom>
        </p:spPr>
        <p:txBody>
          <a:bodyPr vert="horz" lIns="80682" tIns="80682" rIns="80682" bIns="80682" rtlCol="0" anchor="b" anchorCtr="0">
            <a:spAutoFit/>
          </a:bodyPr>
          <a:lstStyle>
            <a:lvl1pPr algn="l" defTabSz="509292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sz="5294" b="0" i="0" dirty="0">
                <a:solidFill>
                  <a:schemeClr val="bg1"/>
                </a:solidFill>
                <a:latin typeface="Vitesse Light" charset="0"/>
                <a:ea typeface="Vitesse Light" charset="0"/>
                <a:cs typeface="Vitesse Light" charset="0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40" r="31394"/>
          <a:stretch/>
        </p:blipFill>
        <p:spPr>
          <a:xfrm>
            <a:off x="7417669" y="0"/>
            <a:ext cx="4774331" cy="6676068"/>
          </a:xfrm>
          <a:prstGeom prst="rect">
            <a:avLst/>
          </a:prstGeom>
        </p:spPr>
      </p:pic>
      <p:cxnSp>
        <p:nvCxnSpPr>
          <p:cNvPr id="13" name="Straight Connector 12"/>
          <p:cNvCxnSpPr/>
          <p:nvPr userDrawn="1"/>
        </p:nvCxnSpPr>
        <p:spPr>
          <a:xfrm>
            <a:off x="778009" y="5238334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0" y="5577300"/>
            <a:ext cx="3106271" cy="694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Green Ram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 txBox="1">
            <a:spLocks/>
          </p:cNvSpPr>
          <p:nvPr userDrawn="1"/>
        </p:nvSpPr>
        <p:spPr>
          <a:xfrm>
            <a:off x="643538" y="3705195"/>
            <a:ext cx="11083635" cy="977650"/>
          </a:xfrm>
          <a:prstGeom prst="rect">
            <a:avLst/>
          </a:prstGeom>
        </p:spPr>
        <p:txBody>
          <a:bodyPr vert="horz" lIns="80682" tIns="80682" rIns="80682" bIns="80682" rtlCol="0" anchor="b" anchorCtr="0">
            <a:spAutoFit/>
          </a:bodyPr>
          <a:lstStyle>
            <a:lvl1pPr algn="l" defTabSz="509292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sz="5294" b="0" i="0" dirty="0">
                <a:solidFill>
                  <a:schemeClr val="bg1"/>
                </a:solidFill>
                <a:latin typeface="Vitesse Light" charset="0"/>
                <a:ea typeface="Vitesse Light" charset="0"/>
                <a:cs typeface="Vitesse Light" charset="0"/>
              </a:rPr>
              <a:t>Thank you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778009" y="5238334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0" y="5577300"/>
            <a:ext cx="3106271" cy="6947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hqprint">
            <a:alphaModFix amt="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10" r="30639" b="6933"/>
          <a:stretch/>
        </p:blipFill>
        <p:spPr>
          <a:xfrm>
            <a:off x="6121337" y="-1"/>
            <a:ext cx="607066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51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 userDrawn="1"/>
        </p:nvSpPr>
        <p:spPr>
          <a:xfrm>
            <a:off x="643538" y="3704819"/>
            <a:ext cx="11083635" cy="977650"/>
          </a:xfrm>
          <a:prstGeom prst="rect">
            <a:avLst/>
          </a:prstGeom>
        </p:spPr>
        <p:txBody>
          <a:bodyPr vert="horz" lIns="80682" tIns="80682" rIns="80682" bIns="80682" rtlCol="0" anchor="b" anchorCtr="0">
            <a:spAutoFit/>
          </a:bodyPr>
          <a:lstStyle>
            <a:lvl1pPr algn="l" defTabSz="509292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sz="5294" b="0" i="0" dirty="0">
                <a:solidFill>
                  <a:schemeClr val="tx2"/>
                </a:solidFill>
                <a:latin typeface="Vitesse Light" charset="0"/>
                <a:ea typeface="Vitesse Light" charset="0"/>
                <a:cs typeface="Vitesse Light" charset="0"/>
              </a:rPr>
              <a:t>Thank you</a:t>
            </a:r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778009" y="5237957"/>
            <a:ext cx="803998" cy="0"/>
          </a:xfrm>
          <a:prstGeom prst="line">
            <a:avLst/>
          </a:prstGeom>
          <a:ln w="28575">
            <a:solidFill>
              <a:schemeClr val="bg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0" y="5577301"/>
            <a:ext cx="3106271" cy="694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13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mbere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628DD46B-3717-019A-0A46-AA8D7B75C7E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4015" y="2652015"/>
            <a:ext cx="3137187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Text block goes here.</a:t>
            </a:r>
          </a:p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Lorem ipsum dolor sit.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FC91D-B3E0-3391-8567-EA6FAEAEFBF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4527406" y="2652015"/>
            <a:ext cx="3137187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Text block goes here.</a:t>
            </a:r>
          </a:p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Lorem ipsum dolor sit.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E6499D4-8A7B-52CB-2AD7-3CDAF7DD8CE0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560798" y="2652015"/>
            <a:ext cx="3137187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>
                <a:solidFill>
                  <a:srgbClr val="1E4D2B"/>
                </a:solidFill>
              </a:defRPr>
            </a:lvl1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Text block goes here.</a:t>
            </a:r>
          </a:p>
          <a:p>
            <a:pPr algn="ctr"/>
            <a:r>
              <a:rPr lang="en-US" sz="1800" dirty="0">
                <a:solidFill>
                  <a:schemeClr val="bg1"/>
                </a:solidFill>
                <a:latin typeface="+mj-lt"/>
              </a:rPr>
              <a:t>Lorem ipsum dolor sit.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DBAFDBF-0E6B-FE0E-88B1-3BC73A2E07C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779164" y="1519146"/>
            <a:ext cx="701675" cy="585787"/>
          </a:xfrm>
        </p:spPr>
        <p:txBody>
          <a:bodyPr anchor="ctr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3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AF1DC3D9-20F6-3490-14D9-DDABC83AA6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711161" y="1519146"/>
            <a:ext cx="701675" cy="585787"/>
          </a:xfrm>
        </p:spPr>
        <p:txBody>
          <a:bodyPr anchor="ctr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1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4F335D9-CBDE-0EE0-AC24-EBCCB693B2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745162" y="1519146"/>
            <a:ext cx="701675" cy="585787"/>
          </a:xfrm>
        </p:spPr>
        <p:txBody>
          <a:bodyPr anchor="ctr">
            <a:normAutofit/>
          </a:bodyPr>
          <a:lstStyle>
            <a:lvl1pPr algn="ctr"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6626579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D9A896DB-8B8C-068E-FCC6-56BE5B69FA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30373" y="2600211"/>
            <a:ext cx="9241060" cy="82878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2816DEB-2E39-ECE9-C11F-8EC98E44776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0373" y="3881054"/>
            <a:ext cx="5633680" cy="3515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Arial" panose="020B0604020202020204" pitchFamily="34" charset="0"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65055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slideLayout" Target="../slideLayouts/slideLayout38.xml"/><Relationship Id="rId26" Type="http://schemas.openxmlformats.org/officeDocument/2006/relationships/slideLayout" Target="../slideLayouts/slideLayout46.xml"/><Relationship Id="rId3" Type="http://schemas.openxmlformats.org/officeDocument/2006/relationships/slideLayout" Target="../slideLayouts/slideLayout23.xml"/><Relationship Id="rId21" Type="http://schemas.openxmlformats.org/officeDocument/2006/relationships/slideLayout" Target="../slideLayouts/slideLayout41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45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2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24" Type="http://schemas.openxmlformats.org/officeDocument/2006/relationships/slideLayout" Target="../slideLayouts/slideLayout44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23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30.xml"/><Relationship Id="rId19" Type="http://schemas.openxmlformats.org/officeDocument/2006/relationships/slideLayout" Target="../slideLayouts/slideLayout39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Relationship Id="rId22" Type="http://schemas.openxmlformats.org/officeDocument/2006/relationships/slideLayout" Target="../slideLayouts/slideLayout42.xml"/><Relationship Id="rId27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3546BC-14FC-C3E5-E2D8-99F140B9B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621422"/>
            <a:ext cx="7761738" cy="1615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Title of Presentation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0C768B-3121-DDCB-9087-C69F45B8AD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79789" y="4682331"/>
            <a:ext cx="5633680" cy="496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err="1"/>
              <a:t>Subheadline</a:t>
            </a:r>
            <a:r>
              <a:rPr lang="en-US" dirty="0"/>
              <a:t>, name or date goes here</a:t>
            </a:r>
          </a:p>
        </p:txBody>
      </p:sp>
    </p:spTree>
    <p:extLst>
      <p:ext uri="{BB962C8B-B14F-4D97-AF65-F5344CB8AC3E}">
        <p14:creationId xmlns:p14="http://schemas.microsoft.com/office/powerpoint/2010/main" val="499122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1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rgbClr val="CFFC00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rgbClr val="CFFC0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4184" y="776988"/>
            <a:ext cx="11083635" cy="917944"/>
          </a:xfrm>
          <a:prstGeom prst="rect">
            <a:avLst/>
          </a:prstGeom>
        </p:spPr>
        <p:txBody>
          <a:bodyPr vert="horz" lIns="91440" tIns="91440" rIns="91440" bIns="91440" rtlCol="0" anchor="b" anchorCtr="0">
            <a:spAutoFit/>
          </a:bodyPr>
          <a:lstStyle/>
          <a:p>
            <a:r>
              <a:rPr lang="en-US" dirty="0"/>
              <a:t>Headline Copy Goes Here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183" y="2195191"/>
            <a:ext cx="11083635" cy="2729254"/>
          </a:xfrm>
          <a:prstGeom prst="rect">
            <a:avLst/>
          </a:prstGeom>
        </p:spPr>
        <p:txBody>
          <a:bodyPr vert="horz" lIns="91440" tIns="91440" rIns="91440" bIns="91440" rtlCol="0">
            <a:sp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91954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31" r:id="rId25"/>
    <p:sldLayoutId id="2147483732" r:id="rId26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617339" rtl="0" eaLnBrk="1" latinLnBrk="0" hangingPunct="1">
        <a:spcBef>
          <a:spcPct val="0"/>
        </a:spcBef>
        <a:buNone/>
        <a:defRPr sz="4765" b="0" i="0" kern="1200">
          <a:solidFill>
            <a:schemeClr val="tx2"/>
          </a:solidFill>
          <a:latin typeface="Vitesse Light" charset="0"/>
          <a:ea typeface="Vitesse Light" charset="0"/>
          <a:cs typeface="Vitesse Light" charset="0"/>
        </a:defRPr>
      </a:lvl1pPr>
    </p:titleStyle>
    <p:bodyStyle>
      <a:lvl1pPr marL="463006" indent="-463006" algn="l" defTabSz="617339" rtl="0" eaLnBrk="1" latinLnBrk="0" hangingPunct="1">
        <a:lnSpc>
          <a:spcPct val="120000"/>
        </a:lnSpc>
        <a:spcBef>
          <a:spcPts val="529"/>
        </a:spcBef>
        <a:spcAft>
          <a:spcPts val="529"/>
        </a:spcAft>
        <a:buFont typeface="Arial"/>
        <a:buChar char="•"/>
        <a:defRPr sz="1588" b="0" i="0" kern="1200">
          <a:solidFill>
            <a:schemeClr val="tx1"/>
          </a:solidFill>
          <a:latin typeface="Proxima Nova" charset="0"/>
          <a:ea typeface="Proxima Nova" charset="0"/>
          <a:cs typeface="Proxima Nova" charset="0"/>
        </a:defRPr>
      </a:lvl1pPr>
      <a:lvl2pPr marL="1003179" indent="-385839" algn="l" defTabSz="617339" rtl="0" eaLnBrk="1" latinLnBrk="0" hangingPunct="1">
        <a:lnSpc>
          <a:spcPct val="120000"/>
        </a:lnSpc>
        <a:spcBef>
          <a:spcPts val="0"/>
        </a:spcBef>
        <a:spcAft>
          <a:spcPts val="529"/>
        </a:spcAft>
        <a:buFont typeface="Arial"/>
        <a:buChar char="–"/>
        <a:defRPr sz="1412" b="0" i="0" kern="1200">
          <a:solidFill>
            <a:schemeClr val="tx1"/>
          </a:solidFill>
          <a:latin typeface="Proxima Nova" charset="0"/>
          <a:ea typeface="Proxima Nova" charset="0"/>
          <a:cs typeface="Proxima Nova" charset="0"/>
        </a:defRPr>
      </a:lvl2pPr>
      <a:lvl3pPr marL="1543353" indent="-308670" algn="l" defTabSz="617339" rtl="0" eaLnBrk="1" latinLnBrk="0" hangingPunct="1">
        <a:lnSpc>
          <a:spcPct val="120000"/>
        </a:lnSpc>
        <a:spcBef>
          <a:spcPts val="0"/>
        </a:spcBef>
        <a:spcAft>
          <a:spcPts val="529"/>
        </a:spcAft>
        <a:buFont typeface="Arial"/>
        <a:buChar char="•"/>
        <a:defRPr sz="1412" b="0" i="0" kern="1200">
          <a:solidFill>
            <a:schemeClr val="tx1"/>
          </a:solidFill>
          <a:latin typeface="Proxima Nova" charset="0"/>
          <a:ea typeface="Proxima Nova" charset="0"/>
          <a:cs typeface="Proxima Nova" charset="0"/>
        </a:defRPr>
      </a:lvl3pPr>
      <a:lvl4pPr marL="2160693" indent="-308670" algn="l" defTabSz="617339" rtl="0" eaLnBrk="1" latinLnBrk="0" hangingPunct="1">
        <a:lnSpc>
          <a:spcPct val="120000"/>
        </a:lnSpc>
        <a:spcBef>
          <a:spcPts val="0"/>
        </a:spcBef>
        <a:spcAft>
          <a:spcPts val="529"/>
        </a:spcAft>
        <a:buFont typeface="Arial"/>
        <a:buChar char="–"/>
        <a:defRPr sz="1412" b="0" i="0" kern="1200">
          <a:solidFill>
            <a:schemeClr val="tx1"/>
          </a:solidFill>
          <a:latin typeface="Proxima Nova" charset="0"/>
          <a:ea typeface="Proxima Nova" charset="0"/>
          <a:cs typeface="Proxima Nova" charset="0"/>
        </a:defRPr>
      </a:lvl4pPr>
      <a:lvl5pPr marL="2778035" indent="-308670" algn="l" defTabSz="617339" rtl="0" eaLnBrk="1" latinLnBrk="0" hangingPunct="1">
        <a:spcBef>
          <a:spcPct val="20000"/>
        </a:spcBef>
        <a:buFont typeface="Arial"/>
        <a:buChar char="»"/>
        <a:defRPr sz="1454" b="0" kern="1200">
          <a:solidFill>
            <a:schemeClr val="accent6">
              <a:lumMod val="75000"/>
            </a:schemeClr>
          </a:solidFill>
          <a:latin typeface="Franklin Gothic Book" charset="0"/>
          <a:ea typeface="Franklin Gothic Book" charset="0"/>
          <a:cs typeface="Franklin Gothic Book" charset="0"/>
        </a:defRPr>
      </a:lvl5pPr>
      <a:lvl6pPr marL="3395376" indent="-308670" algn="l" defTabSz="61733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4012718" indent="-308670" algn="l" defTabSz="61733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630058" indent="-308670" algn="l" defTabSz="61733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247400" indent="-308670" algn="l" defTabSz="61733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1pPr>
      <a:lvl2pPr marL="617339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2pPr>
      <a:lvl3pPr marL="1234682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3pPr>
      <a:lvl4pPr marL="1852023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4pPr>
      <a:lvl5pPr marL="2469366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5pPr>
      <a:lvl6pPr marL="3086706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6pPr>
      <a:lvl7pPr marL="3704046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7pPr>
      <a:lvl8pPr marL="4321388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8pPr>
      <a:lvl9pPr marL="4938728" algn="l" defTabSz="617339" rtl="0" eaLnBrk="1" latinLnBrk="0" hangingPunct="1">
        <a:defRPr sz="24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B468C-C3C3-E3DE-F59A-3AD050D0C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289370"/>
            <a:ext cx="9071575" cy="1615155"/>
          </a:xfrm>
        </p:spPr>
        <p:txBody>
          <a:bodyPr/>
          <a:lstStyle/>
          <a:p>
            <a:r>
              <a:rPr lang="en-US" dirty="0"/>
              <a:t>Campus Support Programs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EA67B-9849-BD6D-8F6D-026C1C1A4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789" y="4682330"/>
            <a:ext cx="5455528" cy="1139629"/>
          </a:xfrm>
        </p:spPr>
        <p:txBody>
          <a:bodyPr>
            <a:normAutofit fontScale="25000" lnSpcReduction="20000"/>
          </a:bodyPr>
          <a:lstStyle/>
          <a:p>
            <a:r>
              <a:rPr lang="en-US" sz="8400" dirty="0">
                <a:latin typeface="+mj-lt"/>
              </a:rPr>
              <a:t>Andrea Fortney, FSP Director</a:t>
            </a:r>
          </a:p>
          <a:p>
            <a:r>
              <a:rPr lang="en-US" sz="8400" dirty="0">
                <a:latin typeface="+mj-lt"/>
              </a:rPr>
              <a:t>Aubree Miller, FSP Facilitator</a:t>
            </a:r>
          </a:p>
          <a:p>
            <a:r>
              <a:rPr lang="en-US" sz="8400" dirty="0">
                <a:latin typeface="+mj-lt"/>
              </a:rPr>
              <a:t>Mariana Ortiz-Tovar, FSP Facilitator</a:t>
            </a:r>
          </a:p>
          <a:p>
            <a:r>
              <a:rPr lang="en-US" sz="8400" dirty="0">
                <a:latin typeface="+mj-lt"/>
              </a:rPr>
              <a:t>Shannon </a:t>
            </a:r>
            <a:r>
              <a:rPr lang="en-US" sz="8400" dirty="0" err="1">
                <a:latin typeface="+mj-lt"/>
              </a:rPr>
              <a:t>Stortz</a:t>
            </a:r>
            <a:r>
              <a:rPr lang="en-US" sz="8400" dirty="0">
                <a:latin typeface="+mj-lt"/>
              </a:rPr>
              <a:t>, FSP Facilitator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500105-0578-6B98-D822-4A8676FCE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1251" y="5218011"/>
            <a:ext cx="2446501" cy="69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61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B468C-C3C3-E3DE-F59A-3AD050D0C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8293" y="-69418"/>
            <a:ext cx="9054406" cy="1615155"/>
          </a:xfrm>
        </p:spPr>
        <p:txBody>
          <a:bodyPr/>
          <a:lstStyle/>
          <a:p>
            <a:r>
              <a:rPr lang="en-US" sz="4800" dirty="0"/>
              <a:t>Fostering Success Program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407B0E8-E6FC-EC4A-33DE-C74FFE7EB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1251" y="5218011"/>
            <a:ext cx="2446501" cy="6927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6DDC93-B9B0-50CD-911D-AB0607B3D5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425" y="1082461"/>
            <a:ext cx="8652320" cy="3438640"/>
          </a:xfrm>
          <a:prstGeom prst="rect">
            <a:avLst/>
          </a:pr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5A0A854-3A3F-A76A-32DA-FFDEAE86D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6368" y="4760479"/>
            <a:ext cx="6178285" cy="1825002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+mj-lt"/>
              </a:rPr>
              <a:t>Vision: The Fostering Success Program builds a sense of belonging and support among independent students to foster growth and success in college and beyond</a:t>
            </a:r>
          </a:p>
          <a:p>
            <a:r>
              <a:rPr lang="en-US" dirty="0">
                <a:latin typeface="+mj-lt"/>
              </a:rPr>
              <a:t>Mission: Utilizing a solution-focused approach, we provide academic, financial, personal, and career support. By co-constructing a web of resources, students create an empowered and confident community working toward graduation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41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02"/>
    </mc:Choice>
    <mc:Fallback xmlns="">
      <p:transition spd="slow" advTm="2090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654" y="0"/>
            <a:ext cx="5869346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6292" y="-27460"/>
            <a:ext cx="6862339" cy="691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99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171180" y="208314"/>
            <a:ext cx="5140171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4800" dirty="0">
                <a:solidFill>
                  <a:srgbClr val="CFFC00"/>
                </a:solidFill>
                <a:latin typeface="+mj-lt"/>
              </a:rPr>
              <a:t>Care Packages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CFFC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E80AB-2DD5-C4D1-770A-0CBF26970671}"/>
              </a:ext>
            </a:extLst>
          </p:cNvPr>
          <p:cNvSpPr txBox="1"/>
          <p:nvPr/>
        </p:nvSpPr>
        <p:spPr>
          <a:xfrm>
            <a:off x="834499" y="5780526"/>
            <a:ext cx="5805998" cy="1077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r>
              <a:rPr lang="en-US" sz="1800" dirty="0">
                <a:solidFill>
                  <a:srgbClr val="CFFC00"/>
                </a:solidFill>
                <a:latin typeface="Poppins" panose="00000500000000000000" pitchFamily="2" charset="0"/>
                <a:ea typeface="Proxima Nova" charset="0"/>
                <a:cs typeface="Poppins" panose="00000500000000000000" pitchFamily="2" charset="0"/>
              </a:rPr>
              <a:t>“I couldn’t help but feel warm and loved so thank you for sending such kind and thoughtful gifts.” </a:t>
            </a:r>
          </a:p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endParaRPr lang="en-US" sz="1800" dirty="0">
              <a:solidFill>
                <a:srgbClr val="CFFC00"/>
              </a:solidFill>
              <a:latin typeface="Poppins" panose="00000500000000000000" pitchFamily="2" charset="0"/>
              <a:ea typeface="Proxima Nova" charset="0"/>
              <a:cs typeface="Poppins" panose="000005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A5E3F-4331-568B-9302-3A93F409D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597" y="0"/>
            <a:ext cx="3855869" cy="68548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4E934E-65C0-26DE-C703-7107A4EF7A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180" y="965444"/>
            <a:ext cx="5132636" cy="477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57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020931" y="228039"/>
            <a:ext cx="9756559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Mentor Program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E80AB-2DD5-C4D1-770A-0CBF26970671}"/>
              </a:ext>
            </a:extLst>
          </p:cNvPr>
          <p:cNvSpPr txBox="1"/>
          <p:nvPr/>
        </p:nvSpPr>
        <p:spPr>
          <a:xfrm>
            <a:off x="1843967" y="5889402"/>
            <a:ext cx="7818588" cy="1077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r>
              <a:rPr lang="en-US" sz="1800" dirty="0">
                <a:solidFill>
                  <a:srgbClr val="CFFC00"/>
                </a:solidFill>
                <a:latin typeface="Poppins" panose="00000500000000000000" pitchFamily="2" charset="0"/>
                <a:ea typeface="Proxima Nova" charset="0"/>
                <a:cs typeface="Poppins" panose="00000500000000000000" pitchFamily="2" charset="0"/>
              </a:rPr>
              <a:t>“It’s been great to know that if I ever needed something or just someone to talk to, that my mentor was there.”</a:t>
            </a:r>
          </a:p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endParaRPr lang="en-US" sz="1800" dirty="0">
              <a:solidFill>
                <a:srgbClr val="CFFC00"/>
              </a:solidFill>
              <a:latin typeface="Poppins" panose="00000500000000000000" pitchFamily="2" charset="0"/>
              <a:ea typeface="Proxima Nova" charset="0"/>
              <a:cs typeface="Poppins" panose="00000500000000000000" pitchFamily="2" charset="0"/>
            </a:endParaRPr>
          </a:p>
        </p:txBody>
      </p:sp>
      <p:pic>
        <p:nvPicPr>
          <p:cNvPr id="7" name="Picture 6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821593BD-8F7D-3F67-CCA2-3BDC3DCD50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107" y="991325"/>
            <a:ext cx="6310307" cy="473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84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7548FF-2858-156F-384F-3FBD1382B9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3650" y="991325"/>
            <a:ext cx="6399222" cy="48021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3609874" y="228039"/>
            <a:ext cx="4286774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4800" dirty="0">
                <a:solidFill>
                  <a:srgbClr val="CFFC00"/>
                </a:solidFill>
                <a:latin typeface="+mj-lt"/>
              </a:rPr>
              <a:t>Social Events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CFFC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E80AB-2DD5-C4D1-770A-0CBF26970671}"/>
              </a:ext>
            </a:extLst>
          </p:cNvPr>
          <p:cNvSpPr txBox="1"/>
          <p:nvPr/>
        </p:nvSpPr>
        <p:spPr>
          <a:xfrm>
            <a:off x="1843967" y="5889402"/>
            <a:ext cx="7818588" cy="661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r>
              <a:rPr lang="en-US" sz="1800" dirty="0">
                <a:solidFill>
                  <a:srgbClr val="CFFC00"/>
                </a:solidFill>
                <a:latin typeface="Poppins" panose="00000500000000000000" pitchFamily="2" charset="0"/>
                <a:ea typeface="Proxima Nova" charset="0"/>
                <a:cs typeface="Poppins" panose="00000500000000000000" pitchFamily="2" charset="0"/>
              </a:rPr>
              <a:t>“I definitely did not expect to meet as many other independent kids as I did and it helped me feel less alone on such a big campus.”  </a:t>
            </a:r>
          </a:p>
        </p:txBody>
      </p:sp>
    </p:spTree>
    <p:extLst>
      <p:ext uri="{BB962C8B-B14F-4D97-AF65-F5344CB8AC3E}">
        <p14:creationId xmlns:p14="http://schemas.microsoft.com/office/powerpoint/2010/main" val="3407877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7DC17-9D86-90FF-A8F4-FC32256F072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476869" y="1519146"/>
            <a:ext cx="3137187" cy="142605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Fostering Success Program Scholarships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42223F-F259-3389-BE21-2F8B971287F4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6096001" y="2367930"/>
            <a:ext cx="5196396" cy="707886"/>
          </a:xfrm>
        </p:spPr>
        <p:txBody>
          <a:bodyPr>
            <a:normAutofit fontScale="25000" lnSpcReduction="20000"/>
          </a:bodyPr>
          <a:lstStyle/>
          <a:p>
            <a:pPr defTabSz="449399"/>
            <a:endParaRPr lang="en-US" sz="20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Helpful to know there’s an emergency fund in cases of unexpected situations which alleviates unnecessary stress</a:t>
            </a: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This award can help cover break housing, including summer, fall, winter and spring break periods</a:t>
            </a: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6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In addition to on campus housing, this fund helps cover personal costs (not academic expenses), including rent, transportation, clothing, or hygiene </a:t>
            </a: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6800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A</a:t>
            </a:r>
            <a:r>
              <a:rPr kumimoji="0" lang="en-US" sz="6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 committee determines if the student is eligible to receive the award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C9615AE-27FE-77AB-D949-319ED4D4DDF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5227" y="2367930"/>
            <a:ext cx="4600254" cy="3302657"/>
          </a:xfrm>
        </p:spPr>
        <p:txBody>
          <a:bodyPr>
            <a:normAutofit fontScale="92500" lnSpcReduction="20000"/>
          </a:bodyPr>
          <a:lstStyle/>
          <a:p>
            <a:pPr marL="0" marR="0" lvl="0" indent="0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Scholarships specific to independent students makes the process less competitive and more reassuring</a:t>
            </a: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The CSUSA (CSU Scholarship Application) opens October 1 each year and closes March 1 </a:t>
            </a:r>
          </a:p>
          <a:p>
            <a:pPr marL="701545" marR="0" lvl="1" indent="-252146" algn="l" defTabSz="44939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Scholarships that relates to independent situation is helpful in the application process</a:t>
            </a:r>
          </a:p>
          <a:p>
            <a:endParaRPr lang="en-US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60DCB93-215B-0997-77D8-76CF80C1EB9E}"/>
              </a:ext>
            </a:extLst>
          </p:cNvPr>
          <p:cNvSpPr txBox="1">
            <a:spLocks/>
          </p:cNvSpPr>
          <p:nvPr/>
        </p:nvSpPr>
        <p:spPr>
          <a:xfrm>
            <a:off x="6755907" y="1660044"/>
            <a:ext cx="2888203" cy="7078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1588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Emergency Assistance</a:t>
            </a:r>
          </a:p>
        </p:txBody>
      </p:sp>
    </p:spTree>
    <p:extLst>
      <p:ext uri="{BB962C8B-B14F-4D97-AF65-F5344CB8AC3E}">
        <p14:creationId xmlns:p14="http://schemas.microsoft.com/office/powerpoint/2010/main" val="3912636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902461" y="228039"/>
            <a:ext cx="7701600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FSP Family Dinners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3A1DC5-6835-22D9-C7A8-7B28D80882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05" r="6656" b="1"/>
          <a:stretch/>
        </p:blipFill>
        <p:spPr>
          <a:xfrm>
            <a:off x="2885351" y="991274"/>
            <a:ext cx="5735819" cy="4875451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8E80AB-2DD5-C4D1-770A-0CBF26970671}"/>
              </a:ext>
            </a:extLst>
          </p:cNvPr>
          <p:cNvSpPr txBox="1"/>
          <p:nvPr/>
        </p:nvSpPr>
        <p:spPr>
          <a:xfrm>
            <a:off x="1902461" y="6006179"/>
            <a:ext cx="7862976" cy="1077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r>
              <a:rPr lang="en-US" sz="1800" dirty="0">
                <a:solidFill>
                  <a:srgbClr val="CFFC00"/>
                </a:solidFill>
                <a:latin typeface="Poppins" panose="00000500000000000000" pitchFamily="2" charset="0"/>
                <a:ea typeface="Proxima Nova" charset="0"/>
                <a:cs typeface="Poppins" panose="00000500000000000000" pitchFamily="2" charset="0"/>
              </a:rPr>
              <a:t>“The dinners and events were really fun and helped me immerse myself deeper into campus and into the program/community.” </a:t>
            </a:r>
          </a:p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endParaRPr lang="en-US" sz="1800" dirty="0">
              <a:solidFill>
                <a:srgbClr val="CFFC00"/>
              </a:solidFill>
              <a:latin typeface="Poppins" panose="00000500000000000000" pitchFamily="2" charset="0"/>
              <a:ea typeface="Proxima Nova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41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902461" y="228039"/>
            <a:ext cx="7701600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FSP </a:t>
            </a:r>
            <a:r>
              <a:rPr lang="en-US" sz="4800" dirty="0">
                <a:solidFill>
                  <a:srgbClr val="CFFC00"/>
                </a:solidFill>
                <a:latin typeface="+mj-lt"/>
              </a:rPr>
              <a:t>Community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CFFC00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E80AB-2DD5-C4D1-770A-0CBF26970671}"/>
              </a:ext>
            </a:extLst>
          </p:cNvPr>
          <p:cNvSpPr txBox="1"/>
          <p:nvPr/>
        </p:nvSpPr>
        <p:spPr>
          <a:xfrm>
            <a:off x="2716567" y="6006179"/>
            <a:ext cx="6090082" cy="1077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r>
              <a:rPr lang="en-US" sz="1800" dirty="0">
                <a:solidFill>
                  <a:srgbClr val="CFFC00"/>
                </a:solidFill>
                <a:latin typeface="Poppins" panose="00000500000000000000" pitchFamily="2" charset="0"/>
                <a:ea typeface="Proxima Nova" charset="0"/>
                <a:cs typeface="Poppins" panose="00000500000000000000" pitchFamily="2" charset="0"/>
              </a:rPr>
              <a:t>“FSP helped me feel more welcome and find a community at CSU that made me feel less alone.” </a:t>
            </a:r>
          </a:p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endParaRPr lang="en-US" sz="1800" dirty="0">
              <a:solidFill>
                <a:srgbClr val="CFFC00"/>
              </a:solidFill>
              <a:latin typeface="Poppins" panose="00000500000000000000" pitchFamily="2" charset="0"/>
              <a:ea typeface="Proxima Nova" charset="0"/>
              <a:cs typeface="Poppins" panose="00000500000000000000" pitchFamily="2" charset="0"/>
            </a:endParaRPr>
          </a:p>
        </p:txBody>
      </p:sp>
      <p:pic>
        <p:nvPicPr>
          <p:cNvPr id="7" name="Picture 6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7BD14B43-DCB6-347B-4C56-8C1D0BA3F1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573" y="928270"/>
            <a:ext cx="6649376" cy="5001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644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7DC17-9D86-90FF-A8F4-FC32256F072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379215" y="1644624"/>
            <a:ext cx="3305454" cy="142605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Student Leadership Council 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E694178F-16B1-B47B-8E80-AE112C164080}"/>
              </a:ext>
            </a:extLst>
          </p:cNvPr>
          <p:cNvSpPr txBox="1">
            <a:spLocks/>
          </p:cNvSpPr>
          <p:nvPr/>
        </p:nvSpPr>
        <p:spPr>
          <a:xfrm>
            <a:off x="5928804" y="2383350"/>
            <a:ext cx="5123895" cy="2830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2000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9399" lvl="1" indent="0" defTabSz="449399">
              <a:lnSpc>
                <a:spcPct val="100000"/>
              </a:lnSpc>
              <a:spcAft>
                <a:spcPts val="0"/>
              </a:spcAft>
              <a:buNone/>
              <a:defRPr/>
            </a:pPr>
            <a:endParaRPr lang="en-US" sz="1800" dirty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Have been able to provide trainings across the state for independent youth, K-12 professionals, community organizations and colleges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E7E98-6492-71D2-542E-AD866F2377CD}"/>
              </a:ext>
            </a:extLst>
          </p:cNvPr>
          <p:cNvSpPr txBox="1">
            <a:spLocks/>
          </p:cNvSpPr>
          <p:nvPr/>
        </p:nvSpPr>
        <p:spPr>
          <a:xfrm>
            <a:off x="1438183" y="2308668"/>
            <a:ext cx="5123895" cy="2830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2000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49399"/>
            <a:endParaRPr lang="en-US" sz="18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Guides the direction of FSP through input on initiatives and programs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FFFFFF"/>
                </a:solidFill>
                <a:latin typeface="Poppins" panose="00000500000000000000" pitchFamily="2" charset="0"/>
                <a:ea typeface="Calibri" panose="020F0502020204030204" pitchFamily="34" charset="0"/>
                <a:cs typeface="Poppins" panose="00000500000000000000" pitchFamily="2" charset="0"/>
              </a:rPr>
              <a:t>Duties change from year to year, such as providing tours of the Fostering Success Program to different groups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46E7F2-DDA9-26E6-3145-301FD183DA57}"/>
              </a:ext>
            </a:extLst>
          </p:cNvPr>
          <p:cNvSpPr txBox="1">
            <a:spLocks/>
          </p:cNvSpPr>
          <p:nvPr/>
        </p:nvSpPr>
        <p:spPr>
          <a:xfrm>
            <a:off x="6507331" y="1644624"/>
            <a:ext cx="3305454" cy="1426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1588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Partnership with Colorado Department of Education </a:t>
            </a:r>
          </a:p>
        </p:txBody>
      </p:sp>
    </p:spTree>
    <p:extLst>
      <p:ext uri="{BB962C8B-B14F-4D97-AF65-F5344CB8AC3E}">
        <p14:creationId xmlns:p14="http://schemas.microsoft.com/office/powerpoint/2010/main" val="4213596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177994" y="1954458"/>
            <a:ext cx="4011129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FSP Seminar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8E80AB-2DD5-C4D1-770A-0CBF26970671}"/>
              </a:ext>
            </a:extLst>
          </p:cNvPr>
          <p:cNvSpPr txBox="1"/>
          <p:nvPr/>
        </p:nvSpPr>
        <p:spPr>
          <a:xfrm>
            <a:off x="1177994" y="2919791"/>
            <a:ext cx="4241865" cy="17818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r>
              <a:rPr lang="en-US" sz="1800" dirty="0">
                <a:solidFill>
                  <a:srgbClr val="CFFC00"/>
                </a:solidFill>
                <a:latin typeface="Poppins" panose="00000500000000000000" pitchFamily="2" charset="0"/>
                <a:ea typeface="Proxima Nova" charset="0"/>
                <a:cs typeface="Poppins" panose="00000500000000000000" pitchFamily="2" charset="0"/>
              </a:rPr>
              <a:t>“The seminar has definitely taught me on a deep level the degree this school cares for me.” </a:t>
            </a:r>
          </a:p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endParaRPr lang="en-US" sz="1800" dirty="0">
              <a:solidFill>
                <a:srgbClr val="CFFC00"/>
              </a:solidFill>
              <a:latin typeface="Poppins" panose="00000500000000000000" pitchFamily="2" charset="0"/>
              <a:ea typeface="Proxima Nova" charset="0"/>
              <a:cs typeface="Poppins" panose="00000500000000000000" pitchFamily="2" charset="0"/>
            </a:endParaRPr>
          </a:p>
          <a:p>
            <a:pPr algn="ctr" defTabSz="617339">
              <a:lnSpc>
                <a:spcPct val="104000"/>
              </a:lnSpc>
              <a:spcBef>
                <a:spcPts val="529"/>
              </a:spcBef>
              <a:spcAft>
                <a:spcPts val="529"/>
              </a:spcAft>
              <a:tabLst>
                <a:tab pos="605150" algn="l"/>
              </a:tabLst>
            </a:pPr>
            <a:endParaRPr lang="en-US" sz="1800" dirty="0">
              <a:solidFill>
                <a:srgbClr val="CFFC00"/>
              </a:solidFill>
              <a:latin typeface="Poppins" panose="00000500000000000000" pitchFamily="2" charset="0"/>
              <a:ea typeface="Proxima Nova" charset="0"/>
              <a:cs typeface="Poppins" panose="000005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320560A-5A0D-161D-7F17-8758BEE43A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2350" y="0"/>
            <a:ext cx="5102997" cy="685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597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7DC17-9D86-90FF-A8F4-FC32256F072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456154" y="1629124"/>
            <a:ext cx="3305454" cy="1426052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Eligibility Requirements 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E694178F-16B1-B47B-8E80-AE112C164080}"/>
              </a:ext>
            </a:extLst>
          </p:cNvPr>
          <p:cNvSpPr txBox="1">
            <a:spLocks/>
          </p:cNvSpPr>
          <p:nvPr/>
        </p:nvSpPr>
        <p:spPr>
          <a:xfrm>
            <a:off x="5928804" y="2383350"/>
            <a:ext cx="5123895" cy="2830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2000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9399" lvl="1" indent="0" defTabSz="449399">
              <a:lnSpc>
                <a:spcPct val="100000"/>
              </a:lnSpc>
              <a:spcAft>
                <a:spcPts val="0"/>
              </a:spcAft>
              <a:buNone/>
              <a:defRPr/>
            </a:pPr>
            <a:endParaRPr lang="en-US" sz="1800" dirty="0">
              <a:solidFill>
                <a:srgbClr val="FFFFFF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7E7E98-6492-71D2-542E-AD866F2377CD}"/>
              </a:ext>
            </a:extLst>
          </p:cNvPr>
          <p:cNvSpPr txBox="1">
            <a:spLocks/>
          </p:cNvSpPr>
          <p:nvPr/>
        </p:nvSpPr>
        <p:spPr>
          <a:xfrm>
            <a:off x="1438183" y="2308668"/>
            <a:ext cx="5123895" cy="2830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2000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49399"/>
            <a:endParaRPr lang="en-US" sz="18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First generation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18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imited income (Pell Grant eligible) or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18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isability</a:t>
            </a:r>
            <a:endParaRPr lang="en-US" sz="2400" dirty="0">
              <a:solidFill>
                <a:schemeClr val="bg1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046E7F2-DDA9-26E6-3145-301FD183DA57}"/>
              </a:ext>
            </a:extLst>
          </p:cNvPr>
          <p:cNvSpPr txBox="1">
            <a:spLocks/>
          </p:cNvSpPr>
          <p:nvPr/>
        </p:nvSpPr>
        <p:spPr>
          <a:xfrm>
            <a:off x="6507331" y="1644624"/>
            <a:ext cx="3305454" cy="14260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1588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solidFill>
                  <a:schemeClr val="bg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Resources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F0FEB2C-6124-BCB1-08B1-59BDD85D4BAA}"/>
              </a:ext>
            </a:extLst>
          </p:cNvPr>
          <p:cNvSpPr txBox="1">
            <a:spLocks/>
          </p:cNvSpPr>
          <p:nvPr/>
        </p:nvSpPr>
        <p:spPr>
          <a:xfrm>
            <a:off x="6096000" y="2303925"/>
            <a:ext cx="5123895" cy="28300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17339" rtl="0" eaLnBrk="1" latinLnBrk="0" hangingPunct="1">
              <a:lnSpc>
                <a:spcPct val="120000"/>
              </a:lnSpc>
              <a:spcBef>
                <a:spcPts val="529"/>
              </a:spcBef>
              <a:spcAft>
                <a:spcPts val="529"/>
              </a:spcAft>
              <a:buFont typeface="Arial" panose="020B0604020202020204" pitchFamily="34" charset="0"/>
              <a:buNone/>
              <a:defRPr sz="2000" b="0" i="0" kern="1200">
                <a:solidFill>
                  <a:srgbClr val="1E4D2B"/>
                </a:solidFill>
                <a:latin typeface="Proxima Nova" charset="0"/>
                <a:ea typeface="Proxima Nova" charset="0"/>
                <a:cs typeface="Proxima Nova" charset="0"/>
              </a:defRPr>
            </a:lvl1pPr>
            <a:lvl2pPr marL="1003179" indent="-385839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2pPr>
            <a:lvl3pPr marL="154335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•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3pPr>
            <a:lvl4pPr marL="2160693" indent="-308670" algn="l" defTabSz="617339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529"/>
              </a:spcAft>
              <a:buFont typeface="Arial"/>
              <a:buChar char="–"/>
              <a:defRPr sz="1412" b="0" i="0" kern="1200">
                <a:solidFill>
                  <a:schemeClr val="tx1"/>
                </a:solidFill>
                <a:latin typeface="Proxima Nova" charset="0"/>
                <a:ea typeface="Proxima Nova" charset="0"/>
                <a:cs typeface="Proxima Nova" charset="0"/>
              </a:defRPr>
            </a:lvl4pPr>
            <a:lvl5pPr marL="2778035" indent="-308670" algn="l" defTabSz="617339" rtl="0" eaLnBrk="1" latinLnBrk="0" hangingPunct="1">
              <a:spcBef>
                <a:spcPct val="20000"/>
              </a:spcBef>
              <a:buFont typeface="Arial"/>
              <a:buChar char="»"/>
              <a:defRPr sz="1454" b="0" kern="1200">
                <a:solidFill>
                  <a:schemeClr val="accent6">
                    <a:lumMod val="75000"/>
                  </a:schemeClr>
                </a:solidFill>
                <a:latin typeface="Franklin Gothic Book" charset="0"/>
                <a:ea typeface="Franklin Gothic Book" charset="0"/>
                <a:cs typeface="Franklin Gothic Book" charset="0"/>
              </a:defRPr>
            </a:lvl5pPr>
            <a:lvl6pPr marL="3395376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01271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630058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247400" indent="-308670" algn="l" defTabSz="617339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49399"/>
            <a:endParaRPr lang="en-US" sz="18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Engagement opportunities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Retention Specialist meetings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chemeClr val="bg1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Arrive Seminar</a:t>
            </a:r>
          </a:p>
          <a:p>
            <a:pPr marL="701545" lvl="1" indent="-252146" defTabSz="449399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chemeClr val="bg1"/>
              </a:solidFill>
              <a:latin typeface="Poppins" panose="00000500000000000000" pitchFamily="2" charset="0"/>
              <a:ea typeface="Calibri" panose="020F0502020204030204" pitchFamily="34" charset="0"/>
              <a:cs typeface="Poppins" panose="000005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11F196-72E2-5063-1842-037C8EEBF86B}"/>
              </a:ext>
            </a:extLst>
          </p:cNvPr>
          <p:cNvSpPr txBox="1"/>
          <p:nvPr/>
        </p:nvSpPr>
        <p:spPr>
          <a:xfrm>
            <a:off x="1383277" y="494369"/>
            <a:ext cx="9425446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Academic Advancement Center</a:t>
            </a:r>
          </a:p>
        </p:txBody>
      </p:sp>
    </p:spTree>
    <p:extLst>
      <p:ext uri="{BB962C8B-B14F-4D97-AF65-F5344CB8AC3E}">
        <p14:creationId xmlns:p14="http://schemas.microsoft.com/office/powerpoint/2010/main" val="3840185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902461" y="228039"/>
            <a:ext cx="7701600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Student Support Services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6CB6F7-438D-09CB-D106-BB579173DF28}"/>
              </a:ext>
            </a:extLst>
          </p:cNvPr>
          <p:cNvSpPr txBox="1"/>
          <p:nvPr/>
        </p:nvSpPr>
        <p:spPr>
          <a:xfrm>
            <a:off x="1526595" y="1612979"/>
            <a:ext cx="449557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Academic development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Assists students with basic college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Serves to motivate students towards the successful completion of higher education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Serves first-gen students, low-income, and students with disabilities.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Peer coach support, in-person and online engagement opportunities, and tutoring.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72C99-2BD3-435C-3C3D-D5D43F530DA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730" b="37142"/>
          <a:stretch/>
        </p:blipFill>
        <p:spPr>
          <a:xfrm>
            <a:off x="6717788" y="991325"/>
            <a:ext cx="4057421" cy="40665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B2C187-0467-F625-1354-449D281BB793}"/>
              </a:ext>
            </a:extLst>
          </p:cNvPr>
          <p:cNvSpPr txBox="1"/>
          <p:nvPr/>
        </p:nvSpPr>
        <p:spPr>
          <a:xfrm>
            <a:off x="6717788" y="5541925"/>
            <a:ext cx="32335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Contact information: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Phone: 970-491-0086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Email: aac@colostate.edu </a:t>
            </a:r>
          </a:p>
        </p:txBody>
      </p:sp>
    </p:spTree>
    <p:extLst>
      <p:ext uri="{BB962C8B-B14F-4D97-AF65-F5344CB8AC3E}">
        <p14:creationId xmlns:p14="http://schemas.microsoft.com/office/powerpoint/2010/main" val="4092605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EB2C07B-EF94-69C7-9832-0E9664A1D6C4}"/>
              </a:ext>
            </a:extLst>
          </p:cNvPr>
          <p:cNvSpPr txBox="1"/>
          <p:nvPr/>
        </p:nvSpPr>
        <p:spPr>
          <a:xfrm>
            <a:off x="1908140" y="264591"/>
            <a:ext cx="7701600" cy="763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srgbClr val="CFFC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Key Communities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4B40B-6AD3-0079-4CEA-73FF2296A1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3659" y="1132696"/>
            <a:ext cx="4150580" cy="394478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F4B11B-A732-4821-7880-52F18D291AE2}"/>
              </a:ext>
            </a:extLst>
          </p:cNvPr>
          <p:cNvSpPr txBox="1"/>
          <p:nvPr/>
        </p:nvSpPr>
        <p:spPr>
          <a:xfrm>
            <a:off x="1342649" y="1132696"/>
            <a:ext cx="428492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Achieve academic excellence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Establish meaningful relationships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Apply leadership skills in a college setting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Connect with others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Engage in personal exploration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Application process through CSU Housing Portal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CAD2F0A-D553-2500-41B8-8707C6A83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140" y="4407614"/>
            <a:ext cx="1751611" cy="17363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1B6131-F8AA-19C7-A24B-8718DBA4A32C}"/>
              </a:ext>
            </a:extLst>
          </p:cNvPr>
          <p:cNvSpPr txBox="1"/>
          <p:nvPr/>
        </p:nvSpPr>
        <p:spPr>
          <a:xfrm>
            <a:off x="1590360" y="6248794"/>
            <a:ext cx="2892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QR code for application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646578-CE5D-865B-4EA6-9EC5A7519E13}"/>
              </a:ext>
            </a:extLst>
          </p:cNvPr>
          <p:cNvSpPr txBox="1"/>
          <p:nvPr/>
        </p:nvSpPr>
        <p:spPr>
          <a:xfrm>
            <a:off x="6183659" y="5299655"/>
            <a:ext cx="3731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Contact information: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(970) 491-2366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Key_CSU@mail.colostate.edu</a:t>
            </a:r>
          </a:p>
        </p:txBody>
      </p:sp>
    </p:spTree>
    <p:extLst>
      <p:ext uri="{BB962C8B-B14F-4D97-AF65-F5344CB8AC3E}">
        <p14:creationId xmlns:p14="http://schemas.microsoft.com/office/powerpoint/2010/main" val="4232692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B468C-C3C3-E3DE-F59A-3AD050D0C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789" y="2289370"/>
            <a:ext cx="9071575" cy="1615155"/>
          </a:xfrm>
        </p:spPr>
        <p:txBody>
          <a:bodyPr/>
          <a:lstStyle/>
          <a:p>
            <a:r>
              <a:rPr lang="en-US" sz="5400" dirty="0"/>
              <a:t>Thank You!</a:t>
            </a:r>
            <a:br>
              <a:rPr lang="en-US" sz="5400" dirty="0"/>
            </a:br>
            <a:r>
              <a:rPr lang="en-US" sz="5400" dirty="0"/>
              <a:t>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EA67B-9849-BD6D-8F6D-026C1C1A4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788" y="4682330"/>
            <a:ext cx="5681135" cy="1523161"/>
          </a:xfrm>
        </p:spPr>
        <p:txBody>
          <a:bodyPr>
            <a:normAutofit lnSpcReduction="10000"/>
          </a:bodyPr>
          <a:lstStyle/>
          <a:p>
            <a:r>
              <a:rPr lang="en-US" sz="2100" dirty="0">
                <a:latin typeface="+mj-lt"/>
              </a:rPr>
              <a:t>Andrea Fortney, FSP Director</a:t>
            </a:r>
          </a:p>
          <a:p>
            <a:r>
              <a:rPr lang="en-US" sz="2100" dirty="0">
                <a:latin typeface="+mj-lt"/>
              </a:rPr>
              <a:t>Aubree Miller, FSP Facilitator</a:t>
            </a:r>
          </a:p>
          <a:p>
            <a:r>
              <a:rPr lang="en-US" sz="2100" dirty="0">
                <a:latin typeface="+mj-lt"/>
              </a:rPr>
              <a:t>Mariana Ortiz-Tovar, FSP Facilitator</a:t>
            </a:r>
          </a:p>
          <a:p>
            <a:r>
              <a:rPr lang="en-US" sz="2100" dirty="0">
                <a:latin typeface="+mj-lt"/>
              </a:rPr>
              <a:t>Shannon </a:t>
            </a:r>
            <a:r>
              <a:rPr lang="en-US" sz="2100" dirty="0" err="1">
                <a:latin typeface="+mj-lt"/>
              </a:rPr>
              <a:t>Stortz</a:t>
            </a:r>
            <a:r>
              <a:rPr lang="en-US" sz="2100" dirty="0">
                <a:latin typeface="+mj-lt"/>
              </a:rPr>
              <a:t>, FSP Facilitator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500105-0578-6B98-D822-4A8676FCED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1251" y="5218011"/>
            <a:ext cx="2446501" cy="69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1572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1">
  <a:themeElements>
    <a:clrScheme name="CSU Energy Palett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6144"/>
      </a:accent1>
      <a:accent2>
        <a:srgbClr val="82C503"/>
      </a:accent2>
      <a:accent3>
        <a:srgbClr val="CFFC00"/>
      </a:accent3>
      <a:accent4>
        <a:srgbClr val="7E5475"/>
      </a:accent4>
      <a:accent5>
        <a:srgbClr val="5B9BD5"/>
      </a:accent5>
      <a:accent6>
        <a:srgbClr val="105456"/>
      </a:accent6>
      <a:hlink>
        <a:srgbClr val="008FB3"/>
      </a:hlink>
      <a:folHlink>
        <a:srgbClr val="954F72"/>
      </a:folHlink>
    </a:clrScheme>
    <a:fontScheme name="CSU Fonts Brand Refresh">
      <a:majorFont>
        <a:latin typeface="Poppins"/>
        <a:ea typeface=""/>
        <a:cs typeface=""/>
      </a:majorFont>
      <a:minorFont>
        <a:latin typeface="Bodoni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SU Find Your Energy PPT Template" id="{1AD7180F-9571-4894-AA82-1D8691669F38}" vid="{22AF0102-C569-400F-AD0F-BD871281A7D2}"/>
    </a:ext>
  </a:extLst>
</a:theme>
</file>

<file path=ppt/theme/theme2.xml><?xml version="1.0" encoding="utf-8"?>
<a:theme xmlns:a="http://schemas.openxmlformats.org/drawingml/2006/main" name="Office Theme">
  <a:themeElements>
    <a:clrScheme name="CSU Palette 2016">
      <a:dk1>
        <a:srgbClr val="59595B"/>
      </a:dk1>
      <a:lt1>
        <a:srgbClr val="FFFFFF"/>
      </a:lt1>
      <a:dk2>
        <a:srgbClr val="1E4D2B"/>
      </a:dk2>
      <a:lt2>
        <a:srgbClr val="C8C371"/>
      </a:lt2>
      <a:accent1>
        <a:srgbClr val="D9782C"/>
      </a:accent1>
      <a:accent2>
        <a:srgbClr val="C9D845"/>
      </a:accent2>
      <a:accent3>
        <a:srgbClr val="CC5430"/>
      </a:accent3>
      <a:accent4>
        <a:srgbClr val="105456"/>
      </a:accent4>
      <a:accent5>
        <a:srgbClr val="12A3B6"/>
      </a:accent5>
      <a:accent6>
        <a:srgbClr val="ECC530"/>
      </a:accent6>
      <a:hlink>
        <a:srgbClr val="3246A4"/>
      </a:hlink>
      <a:folHlink>
        <a:srgbClr val="6B156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  <a:effectLst/>
      </a:spPr>
      <a:bodyPr lIns="274320" tIns="182880" rIns="274320" bIns="182880" rtlCol="0" anchor="ctr"/>
      <a:lstStyle>
        <a:defPPr>
          <a:defRPr dirty="0" smtClean="0">
            <a:latin typeface="Proxima Nova" charset="0"/>
            <a:ea typeface="Proxima Nova" charset="0"/>
            <a:cs typeface="Proxima Nova" charset="0"/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CSU Find Your Energy PPT Template</Template>
  <TotalTime>1272</TotalTime>
  <Words>622</Words>
  <Application>Microsoft Office PowerPoint</Application>
  <PresentationFormat>Widescreen</PresentationFormat>
  <Paragraphs>107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Aptos</vt:lpstr>
      <vt:lpstr>Arial</vt:lpstr>
      <vt:lpstr>Bodoni MT</vt:lpstr>
      <vt:lpstr>Calibri</vt:lpstr>
      <vt:lpstr>Franklin Gothic Book</vt:lpstr>
      <vt:lpstr>Poppins</vt:lpstr>
      <vt:lpstr>Proxima Nova</vt:lpstr>
      <vt:lpstr>Vitesse Light</vt:lpstr>
      <vt:lpstr>Title 1</vt:lpstr>
      <vt:lpstr>Office Theme</vt:lpstr>
      <vt:lpstr>Campus Support Programs</vt:lpstr>
      <vt:lpstr>Fostering Success Program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You!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 Goes Here</dc:title>
  <dc:creator>Haynes,Ryan</dc:creator>
  <cp:lastModifiedBy>Fortney,Andrea</cp:lastModifiedBy>
  <cp:revision>19</cp:revision>
  <dcterms:created xsi:type="dcterms:W3CDTF">2023-09-22T19:28:25Z</dcterms:created>
  <dcterms:modified xsi:type="dcterms:W3CDTF">2025-03-11T22:40:45Z</dcterms:modified>
</cp:coreProperties>
</file>